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61" r:id="rId2"/>
    <p:sldId id="2562" r:id="rId3"/>
    <p:sldId id="2563" r:id="rId4"/>
    <p:sldId id="2564" r:id="rId5"/>
    <p:sldId id="2565" r:id="rId6"/>
    <p:sldId id="2566" r:id="rId7"/>
    <p:sldId id="2567" r:id="rId8"/>
    <p:sldId id="2568" r:id="rId9"/>
    <p:sldId id="2569" r:id="rId10"/>
    <p:sldId id="2570" r:id="rId11"/>
    <p:sldId id="2571" r:id="rId12"/>
    <p:sldId id="2572" r:id="rId13"/>
    <p:sldId id="2573" r:id="rId14"/>
    <p:sldId id="2574" r:id="rId15"/>
    <p:sldId id="2575" r:id="rId16"/>
    <p:sldId id="2576" r:id="rId17"/>
    <p:sldId id="2577" r:id="rId18"/>
    <p:sldId id="2578" r:id="rId19"/>
    <p:sldId id="2579" r:id="rId20"/>
    <p:sldId id="2580" r:id="rId21"/>
  </p:sldIdLst>
  <p:sldSz cx="12192000" cy="6858000"/>
  <p:notesSz cx="6865938" cy="9998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urtesy While Boating on the Lake: Promoting Safe and Respectful Recreation" id="{287DD608-1691-4644-8AE0-F9F514CBAC8F}">
          <p14:sldIdLst>
            <p14:sldId id="2561"/>
            <p14:sldId id="2562"/>
          </p14:sldIdLst>
        </p14:section>
        <p14:section name="Understanding Lake Boating Etiquette" id="{8CB12044-95E6-471E-90DF-F1011EFBC2E4}">
          <p14:sldIdLst>
            <p14:sldId id="2563"/>
            <p14:sldId id="2564"/>
            <p14:sldId id="2565"/>
          </p14:sldIdLst>
        </p14:section>
        <p14:section name="Safe Navigation and Right of Way" id="{E5641A26-D7A5-44AE-8304-4164770B105B}">
          <p14:sldIdLst>
            <p14:sldId id="2566"/>
            <p14:sldId id="2567"/>
            <p14:sldId id="2568"/>
            <p14:sldId id="2569"/>
          </p14:sldIdLst>
        </p14:section>
        <p14:section name="Consideration for Other Lake Users" id="{2D1166DA-D257-4D4D-9E8E-AC5913E226B9}">
          <p14:sldIdLst>
            <p14:sldId id="2570"/>
            <p14:sldId id="2571"/>
            <p14:sldId id="2572"/>
            <p14:sldId id="2573"/>
          </p14:sldIdLst>
        </p14:section>
        <p14:section name="Environmental Stewardship and Cleanliness" id="{DBBEEF04-6DCB-4E07-809F-334A341E529F}">
          <p14:sldIdLst>
            <p14:sldId id="2574"/>
            <p14:sldId id="2575"/>
            <p14:sldId id="2576"/>
          </p14:sldIdLst>
        </p14:section>
        <p14:section name="Emergency Preparedness and Helping Others" id="{581551FC-B7AF-492A-9A70-E5758C604B47}">
          <p14:sldIdLst>
            <p14:sldId id="2577"/>
            <p14:sldId id="2578"/>
            <p14:sldId id="2579"/>
          </p14:sldIdLst>
        </p14:section>
        <p14:section name="Conclusion: Embracing Courtesy for a Safer, Enjoyable Lake Experience" id="{C3B1EEB2-8BAC-409D-8FA9-2F687048946D}">
          <p14:sldIdLst>
            <p14:sldId id="258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1323D8-30E2-40F4-9212-1F39E3F05752}" v="2" dt="2026-05-11T18:48:15.7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876" y="108"/>
      </p:cViewPr>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ymond Jeter" userId="fe6e2f4bdad84bd5" providerId="LiveId" clId="{70402EDC-664C-4534-A233-C4EA9198E916}"/>
    <pc:docChg chg="custSel modSld">
      <pc:chgData name="Raymond Jeter" userId="fe6e2f4bdad84bd5" providerId="LiveId" clId="{70402EDC-664C-4534-A233-C4EA9198E916}" dt="2026-05-11T18:48:15.928" v="62" actId="27636"/>
      <pc:docMkLst>
        <pc:docMk/>
      </pc:docMkLst>
      <pc:sldChg chg="addSp delSp modSp mod modAnim">
        <pc:chgData name="Raymond Jeter" userId="fe6e2f4bdad84bd5" providerId="LiveId" clId="{70402EDC-664C-4534-A233-C4EA9198E916}" dt="2026-05-11T18:48:15.788" v="3" actId="27636"/>
        <pc:sldMkLst>
          <pc:docMk/>
          <pc:sldMk cId="2346201895" sldId="2561"/>
        </pc:sldMkLst>
        <pc:spChg chg="mod">
          <ac:chgData name="Raymond Jeter" userId="fe6e2f4bdad84bd5" providerId="LiveId" clId="{70402EDC-664C-4534-A233-C4EA9198E916}" dt="2026-05-11T18:48:15.788" v="3" actId="27636"/>
          <ac:spMkLst>
            <pc:docMk/>
            <pc:sldMk cId="2346201895" sldId="2561"/>
            <ac:spMk id="10" creationId="{C4A6B093-5B41-4299-8117-DC42905A8776}"/>
          </ac:spMkLst>
        </pc:spChg>
        <pc:spChg chg="mod">
          <ac:chgData name="Raymond Jeter" userId="fe6e2f4bdad84bd5" providerId="LiveId" clId="{70402EDC-664C-4534-A233-C4EA9198E916}" dt="2026-05-11T18:48:15.786" v="2" actId="27636"/>
          <ac:spMkLst>
            <pc:docMk/>
            <pc:sldMk cId="2346201895" sldId="2561"/>
            <ac:spMk id="11" creationId="{F8FFD1C9-4BC4-436F-8C9A-1A14CBA2559C}"/>
          </ac:spMkLst>
        </pc:spChg>
        <pc:picChg chg="add del mod">
          <ac:chgData name="Raymond Jeter" userId="fe6e2f4bdad84bd5" providerId="LiveId" clId="{70402EDC-664C-4534-A233-C4EA9198E916}" dt="2026-05-11T18:48:15.762" v="1"/>
          <ac:picMkLst>
            <pc:docMk/>
            <pc:sldMk cId="2346201895" sldId="2561"/>
            <ac:picMk id="15" creationId="{07E5A2B6-E716-7078-5808-080B4FBC584A}"/>
          </ac:picMkLst>
        </pc:picChg>
      </pc:sldChg>
      <pc:sldChg chg="addSp delSp modSp mod modAnim">
        <pc:chgData name="Raymond Jeter" userId="fe6e2f4bdad84bd5" providerId="LiveId" clId="{70402EDC-664C-4534-A233-C4EA9198E916}" dt="2026-05-11T18:48:15.794" v="4" actId="27636"/>
        <pc:sldMkLst>
          <pc:docMk/>
          <pc:sldMk cId="3004482476" sldId="2562"/>
        </pc:sldMkLst>
        <pc:spChg chg="mod">
          <ac:chgData name="Raymond Jeter" userId="fe6e2f4bdad84bd5" providerId="LiveId" clId="{70402EDC-664C-4534-A233-C4EA9198E916}" dt="2026-05-11T18:48:15.794" v="4" actId="27636"/>
          <ac:spMkLst>
            <pc:docMk/>
            <pc:sldMk cId="3004482476" sldId="2562"/>
            <ac:spMk id="10" creationId="{FA6D2A65-045F-429C-97FB-801C601DF03C}"/>
          </ac:spMkLst>
        </pc:spChg>
        <pc:picChg chg="add del mod">
          <ac:chgData name="Raymond Jeter" userId="fe6e2f4bdad84bd5" providerId="LiveId" clId="{70402EDC-664C-4534-A233-C4EA9198E916}" dt="2026-05-11T18:48:15.762" v="1"/>
          <ac:picMkLst>
            <pc:docMk/>
            <pc:sldMk cId="3004482476" sldId="2562"/>
            <ac:picMk id="15" creationId="{FAA0752D-DF20-2EBA-432A-6B0FDFB24AAF}"/>
          </ac:picMkLst>
        </pc:picChg>
      </pc:sldChg>
      <pc:sldChg chg="addSp delSp modSp mod modAnim">
        <pc:chgData name="Raymond Jeter" userId="fe6e2f4bdad84bd5" providerId="LiveId" clId="{70402EDC-664C-4534-A233-C4EA9198E916}" dt="2026-05-11T18:48:15.798" v="5" actId="27636"/>
        <pc:sldMkLst>
          <pc:docMk/>
          <pc:sldMk cId="2579395394" sldId="2563"/>
        </pc:sldMkLst>
        <pc:spChg chg="mod">
          <ac:chgData name="Raymond Jeter" userId="fe6e2f4bdad84bd5" providerId="LiveId" clId="{70402EDC-664C-4534-A233-C4EA9198E916}" dt="2026-05-11T18:48:15.798" v="5" actId="27636"/>
          <ac:spMkLst>
            <pc:docMk/>
            <pc:sldMk cId="2579395394" sldId="2563"/>
            <ac:spMk id="4" creationId="{46D80655-FEB3-DA53-DB7D-983160822808}"/>
          </ac:spMkLst>
        </pc:spChg>
        <pc:picChg chg="add del mod">
          <ac:chgData name="Raymond Jeter" userId="fe6e2f4bdad84bd5" providerId="LiveId" clId="{70402EDC-664C-4534-A233-C4EA9198E916}" dt="2026-05-11T18:48:15.762" v="1"/>
          <ac:picMkLst>
            <pc:docMk/>
            <pc:sldMk cId="2579395394" sldId="2563"/>
            <ac:picMk id="10" creationId="{8B4694C1-FC70-A27C-5707-E70D4EE854D0}"/>
          </ac:picMkLst>
        </pc:picChg>
      </pc:sldChg>
      <pc:sldChg chg="addSp delSp modSp mod modAnim">
        <pc:chgData name="Raymond Jeter" userId="fe6e2f4bdad84bd5" providerId="LiveId" clId="{70402EDC-664C-4534-A233-C4EA9198E916}" dt="2026-05-11T18:48:15.814" v="12" actId="27636"/>
        <pc:sldMkLst>
          <pc:docMk/>
          <pc:sldMk cId="791596554" sldId="2564"/>
        </pc:sldMkLst>
        <pc:spChg chg="mod">
          <ac:chgData name="Raymond Jeter" userId="fe6e2f4bdad84bd5" providerId="LiveId" clId="{70402EDC-664C-4534-A233-C4EA9198E916}" dt="2026-05-11T18:48:15.805" v="8" actId="27636"/>
          <ac:spMkLst>
            <pc:docMk/>
            <pc:sldMk cId="791596554" sldId="2564"/>
            <ac:spMk id="10" creationId="{D50661F0-A0A9-4597-8650-FE79EC0F183A}"/>
          </ac:spMkLst>
        </pc:spChg>
        <pc:spChg chg="mod">
          <ac:chgData name="Raymond Jeter" userId="fe6e2f4bdad84bd5" providerId="LiveId" clId="{70402EDC-664C-4534-A233-C4EA9198E916}" dt="2026-05-11T18:48:15.804" v="7" actId="27636"/>
          <ac:spMkLst>
            <pc:docMk/>
            <pc:sldMk cId="791596554" sldId="2564"/>
            <ac:spMk id="11" creationId="{C1DB0D65-346A-4A78-8ED3-7C7B07F09A93}"/>
          </ac:spMkLst>
        </pc:spChg>
        <pc:spChg chg="mod">
          <ac:chgData name="Raymond Jeter" userId="fe6e2f4bdad84bd5" providerId="LiveId" clId="{70402EDC-664C-4534-A233-C4EA9198E916}" dt="2026-05-11T18:48:15.802" v="6" actId="27636"/>
          <ac:spMkLst>
            <pc:docMk/>
            <pc:sldMk cId="791596554" sldId="2564"/>
            <ac:spMk id="12" creationId="{05EF7F41-C723-4042-A67C-143B4BE21289}"/>
          </ac:spMkLst>
        </pc:spChg>
        <pc:spChg chg="mod">
          <ac:chgData name="Raymond Jeter" userId="fe6e2f4bdad84bd5" providerId="LiveId" clId="{70402EDC-664C-4534-A233-C4EA9198E916}" dt="2026-05-11T18:48:15.814" v="12" actId="27636"/>
          <ac:spMkLst>
            <pc:docMk/>
            <pc:sldMk cId="791596554" sldId="2564"/>
            <ac:spMk id="13" creationId="{2064D6F8-9A1D-4867-9C68-639E1731F40E}"/>
          </ac:spMkLst>
        </pc:spChg>
        <pc:spChg chg="mod">
          <ac:chgData name="Raymond Jeter" userId="fe6e2f4bdad84bd5" providerId="LiveId" clId="{70402EDC-664C-4534-A233-C4EA9198E916}" dt="2026-05-11T18:48:15.807" v="9" actId="27636"/>
          <ac:spMkLst>
            <pc:docMk/>
            <pc:sldMk cId="791596554" sldId="2564"/>
            <ac:spMk id="14" creationId="{8908C14E-9B17-4DF3-B77F-4EDCD5159D59}"/>
          </ac:spMkLst>
        </pc:spChg>
        <pc:spChg chg="mod">
          <ac:chgData name="Raymond Jeter" userId="fe6e2f4bdad84bd5" providerId="LiveId" clId="{70402EDC-664C-4534-A233-C4EA9198E916}" dt="2026-05-11T18:48:15.810" v="10" actId="27636"/>
          <ac:spMkLst>
            <pc:docMk/>
            <pc:sldMk cId="791596554" sldId="2564"/>
            <ac:spMk id="15" creationId="{D21BC8D8-08D8-4116-B9B0-63D287BE5F0B}"/>
          </ac:spMkLst>
        </pc:spChg>
        <pc:spChg chg="mod">
          <ac:chgData name="Raymond Jeter" userId="fe6e2f4bdad84bd5" providerId="LiveId" clId="{70402EDC-664C-4534-A233-C4EA9198E916}" dt="2026-05-11T18:48:15.812" v="11" actId="27636"/>
          <ac:spMkLst>
            <pc:docMk/>
            <pc:sldMk cId="791596554" sldId="2564"/>
            <ac:spMk id="16" creationId="{733405EA-A914-4A2D-A4E6-6D05D2D7325A}"/>
          </ac:spMkLst>
        </pc:spChg>
        <pc:picChg chg="add del mod">
          <ac:chgData name="Raymond Jeter" userId="fe6e2f4bdad84bd5" providerId="LiveId" clId="{70402EDC-664C-4534-A233-C4EA9198E916}" dt="2026-05-11T18:48:15.762" v="1"/>
          <ac:picMkLst>
            <pc:docMk/>
            <pc:sldMk cId="791596554" sldId="2564"/>
            <ac:picMk id="17" creationId="{691D1F69-C085-476C-2D2E-9A00C63385A3}"/>
          </ac:picMkLst>
        </pc:picChg>
      </pc:sldChg>
      <pc:sldChg chg="addSp delSp modSp mod modAnim">
        <pc:chgData name="Raymond Jeter" userId="fe6e2f4bdad84bd5" providerId="LiveId" clId="{70402EDC-664C-4534-A233-C4EA9198E916}" dt="2026-05-11T18:48:15.823" v="17" actId="27636"/>
        <pc:sldMkLst>
          <pc:docMk/>
          <pc:sldMk cId="322308427" sldId="2565"/>
        </pc:sldMkLst>
        <pc:spChg chg="mod">
          <ac:chgData name="Raymond Jeter" userId="fe6e2f4bdad84bd5" providerId="LiveId" clId="{70402EDC-664C-4534-A233-C4EA9198E916}" dt="2026-05-11T18:48:15.823" v="17" actId="27636"/>
          <ac:spMkLst>
            <pc:docMk/>
            <pc:sldMk cId="322308427" sldId="2565"/>
            <ac:spMk id="17" creationId="{A57EDEF9-D649-40CA-914A-29EA3C4ACFDA}"/>
          </ac:spMkLst>
        </pc:spChg>
        <pc:spChg chg="mod">
          <ac:chgData name="Raymond Jeter" userId="fe6e2f4bdad84bd5" providerId="LiveId" clId="{70402EDC-664C-4534-A233-C4EA9198E916}" dt="2026-05-11T18:48:15.819" v="14" actId="27636"/>
          <ac:spMkLst>
            <pc:docMk/>
            <pc:sldMk cId="322308427" sldId="2565"/>
            <ac:spMk id="18" creationId="{3D2BDE25-AF2D-4174-826C-057EC674660F}"/>
          </ac:spMkLst>
        </pc:spChg>
        <pc:spChg chg="mod">
          <ac:chgData name="Raymond Jeter" userId="fe6e2f4bdad84bd5" providerId="LiveId" clId="{70402EDC-664C-4534-A233-C4EA9198E916}" dt="2026-05-11T18:48:15.822" v="16" actId="27636"/>
          <ac:spMkLst>
            <pc:docMk/>
            <pc:sldMk cId="322308427" sldId="2565"/>
            <ac:spMk id="19" creationId="{C88906C7-7F34-46E2-9F2C-16141D2AA6A5}"/>
          </ac:spMkLst>
        </pc:spChg>
        <pc:spChg chg="mod">
          <ac:chgData name="Raymond Jeter" userId="fe6e2f4bdad84bd5" providerId="LiveId" clId="{70402EDC-664C-4534-A233-C4EA9198E916}" dt="2026-05-11T18:48:15.817" v="13" actId="27636"/>
          <ac:spMkLst>
            <pc:docMk/>
            <pc:sldMk cId="322308427" sldId="2565"/>
            <ac:spMk id="20" creationId="{2B598B1C-E262-4DBA-A431-C9ED40AE991A}"/>
          </ac:spMkLst>
        </pc:spChg>
        <pc:spChg chg="mod">
          <ac:chgData name="Raymond Jeter" userId="fe6e2f4bdad84bd5" providerId="LiveId" clId="{70402EDC-664C-4534-A233-C4EA9198E916}" dt="2026-05-11T18:48:15.820" v="15" actId="27636"/>
          <ac:spMkLst>
            <pc:docMk/>
            <pc:sldMk cId="322308427" sldId="2565"/>
            <ac:spMk id="21" creationId="{18A26DAC-A2C5-4982-8A94-6C79E87BBA30}"/>
          </ac:spMkLst>
        </pc:spChg>
        <pc:picChg chg="add del mod">
          <ac:chgData name="Raymond Jeter" userId="fe6e2f4bdad84bd5" providerId="LiveId" clId="{70402EDC-664C-4534-A233-C4EA9198E916}" dt="2026-05-11T18:48:15.762" v="1"/>
          <ac:picMkLst>
            <pc:docMk/>
            <pc:sldMk cId="322308427" sldId="2565"/>
            <ac:picMk id="5" creationId="{93DC2CD1-C133-88D9-82D6-59B4D4CBC965}"/>
          </ac:picMkLst>
        </pc:picChg>
      </pc:sldChg>
      <pc:sldChg chg="addSp delSp modSp modAnim">
        <pc:chgData name="Raymond Jeter" userId="fe6e2f4bdad84bd5" providerId="LiveId" clId="{70402EDC-664C-4534-A233-C4EA9198E916}" dt="2026-05-11T18:48:15.762" v="1"/>
        <pc:sldMkLst>
          <pc:docMk/>
          <pc:sldMk cId="2071318158" sldId="2566"/>
        </pc:sldMkLst>
        <pc:picChg chg="add del mod">
          <ac:chgData name="Raymond Jeter" userId="fe6e2f4bdad84bd5" providerId="LiveId" clId="{70402EDC-664C-4534-A233-C4EA9198E916}" dt="2026-05-11T18:48:15.762" v="1"/>
          <ac:picMkLst>
            <pc:docMk/>
            <pc:sldMk cId="2071318158" sldId="2566"/>
            <ac:picMk id="5" creationId="{B7D4C2F4-08E5-E211-D52E-C7AEEF29527B}"/>
          </ac:picMkLst>
        </pc:picChg>
      </pc:sldChg>
      <pc:sldChg chg="addSp delSp modSp mod modAnim">
        <pc:chgData name="Raymond Jeter" userId="fe6e2f4bdad84bd5" providerId="LiveId" clId="{70402EDC-664C-4534-A233-C4EA9198E916}" dt="2026-05-11T18:48:15.844" v="24" actId="27636"/>
        <pc:sldMkLst>
          <pc:docMk/>
          <pc:sldMk cId="1745570816" sldId="2567"/>
        </pc:sldMkLst>
        <pc:spChg chg="mod">
          <ac:chgData name="Raymond Jeter" userId="fe6e2f4bdad84bd5" providerId="LiveId" clId="{70402EDC-664C-4534-A233-C4EA9198E916}" dt="2026-05-11T18:48:15.835" v="21" actId="27636"/>
          <ac:spMkLst>
            <pc:docMk/>
            <pc:sldMk cId="1745570816" sldId="2567"/>
            <ac:spMk id="4" creationId="{DBDE615E-6BF2-755C-7C91-2AA699578E41}"/>
          </ac:spMkLst>
        </pc:spChg>
        <pc:spChg chg="mod">
          <ac:chgData name="Raymond Jeter" userId="fe6e2f4bdad84bd5" providerId="LiveId" clId="{70402EDC-664C-4534-A233-C4EA9198E916}" dt="2026-05-11T18:48:15.826" v="18" actId="27636"/>
          <ac:spMkLst>
            <pc:docMk/>
            <pc:sldMk cId="1745570816" sldId="2567"/>
            <ac:spMk id="9" creationId="{B4B42FAB-5D9C-40D8-9911-7A322DE7F706}"/>
          </ac:spMkLst>
        </pc:spChg>
        <pc:spChg chg="mod">
          <ac:chgData name="Raymond Jeter" userId="fe6e2f4bdad84bd5" providerId="LiveId" clId="{70402EDC-664C-4534-A233-C4EA9198E916}" dt="2026-05-11T18:48:15.844" v="24" actId="27636"/>
          <ac:spMkLst>
            <pc:docMk/>
            <pc:sldMk cId="1745570816" sldId="2567"/>
            <ac:spMk id="10" creationId="{F3823127-F101-498E-9F44-4DF57219CB63}"/>
          </ac:spMkLst>
        </pc:spChg>
        <pc:spChg chg="mod">
          <ac:chgData name="Raymond Jeter" userId="fe6e2f4bdad84bd5" providerId="LiveId" clId="{70402EDC-664C-4534-A233-C4EA9198E916}" dt="2026-05-11T18:48:15.833" v="20" actId="27636"/>
          <ac:spMkLst>
            <pc:docMk/>
            <pc:sldMk cId="1745570816" sldId="2567"/>
            <ac:spMk id="11" creationId="{5FBFE902-8E54-47E8-8002-826F8655A122}"/>
          </ac:spMkLst>
        </pc:spChg>
        <pc:spChg chg="mod">
          <ac:chgData name="Raymond Jeter" userId="fe6e2f4bdad84bd5" providerId="LiveId" clId="{70402EDC-664C-4534-A233-C4EA9198E916}" dt="2026-05-11T18:48:15.838" v="22" actId="27636"/>
          <ac:spMkLst>
            <pc:docMk/>
            <pc:sldMk cId="1745570816" sldId="2567"/>
            <ac:spMk id="12" creationId="{9C3378D2-D793-4285-B22C-887C3AE481E3}"/>
          </ac:spMkLst>
        </pc:spChg>
        <pc:spChg chg="mod">
          <ac:chgData name="Raymond Jeter" userId="fe6e2f4bdad84bd5" providerId="LiveId" clId="{70402EDC-664C-4534-A233-C4EA9198E916}" dt="2026-05-11T18:48:15.829" v="19" actId="27636"/>
          <ac:spMkLst>
            <pc:docMk/>
            <pc:sldMk cId="1745570816" sldId="2567"/>
            <ac:spMk id="13" creationId="{831EE98F-FBA7-491F-9C2B-C0AC7D42B9B1}"/>
          </ac:spMkLst>
        </pc:spChg>
        <pc:spChg chg="mod">
          <ac:chgData name="Raymond Jeter" userId="fe6e2f4bdad84bd5" providerId="LiveId" clId="{70402EDC-664C-4534-A233-C4EA9198E916}" dt="2026-05-11T18:48:15.841" v="23" actId="27636"/>
          <ac:spMkLst>
            <pc:docMk/>
            <pc:sldMk cId="1745570816" sldId="2567"/>
            <ac:spMk id="14" creationId="{6A00CCC8-5BAE-4F6C-A4BB-EA0759C1F97A}"/>
          </ac:spMkLst>
        </pc:spChg>
        <pc:picChg chg="add del mod">
          <ac:chgData name="Raymond Jeter" userId="fe6e2f4bdad84bd5" providerId="LiveId" clId="{70402EDC-664C-4534-A233-C4EA9198E916}" dt="2026-05-11T18:48:15.762" v="1"/>
          <ac:picMkLst>
            <pc:docMk/>
            <pc:sldMk cId="1745570816" sldId="2567"/>
            <ac:picMk id="5" creationId="{E3954E1A-28B4-E7C5-67FE-3536E091C556}"/>
          </ac:picMkLst>
        </pc:picChg>
      </pc:sldChg>
      <pc:sldChg chg="addSp delSp modSp mod modAnim">
        <pc:chgData name="Raymond Jeter" userId="fe6e2f4bdad84bd5" providerId="LiveId" clId="{70402EDC-664C-4534-A233-C4EA9198E916}" dt="2026-05-11T18:48:15.860" v="31" actId="27636"/>
        <pc:sldMkLst>
          <pc:docMk/>
          <pc:sldMk cId="964509779" sldId="2568"/>
        </pc:sldMkLst>
        <pc:spChg chg="mod">
          <ac:chgData name="Raymond Jeter" userId="fe6e2f4bdad84bd5" providerId="LiveId" clId="{70402EDC-664C-4534-A233-C4EA9198E916}" dt="2026-05-11T18:48:15.851" v="27" actId="27636"/>
          <ac:spMkLst>
            <pc:docMk/>
            <pc:sldMk cId="964509779" sldId="2568"/>
            <ac:spMk id="10" creationId="{6926596E-29DE-4EE9-A605-9EE571ABA9A1}"/>
          </ac:spMkLst>
        </pc:spChg>
        <pc:spChg chg="mod">
          <ac:chgData name="Raymond Jeter" userId="fe6e2f4bdad84bd5" providerId="LiveId" clId="{70402EDC-664C-4534-A233-C4EA9198E916}" dt="2026-05-11T18:48:15.856" v="29" actId="27636"/>
          <ac:spMkLst>
            <pc:docMk/>
            <pc:sldMk cId="964509779" sldId="2568"/>
            <ac:spMk id="11" creationId="{299776B4-3FC5-4417-9D6F-42D539943B51}"/>
          </ac:spMkLst>
        </pc:spChg>
        <pc:spChg chg="mod">
          <ac:chgData name="Raymond Jeter" userId="fe6e2f4bdad84bd5" providerId="LiveId" clId="{70402EDC-664C-4534-A233-C4EA9198E916}" dt="2026-05-11T18:48:15.853" v="28" actId="27636"/>
          <ac:spMkLst>
            <pc:docMk/>
            <pc:sldMk cId="964509779" sldId="2568"/>
            <ac:spMk id="12" creationId="{189ECDEF-CA27-48C3-B386-0D94E43DCD28}"/>
          </ac:spMkLst>
        </pc:spChg>
        <pc:spChg chg="mod">
          <ac:chgData name="Raymond Jeter" userId="fe6e2f4bdad84bd5" providerId="LiveId" clId="{70402EDC-664C-4534-A233-C4EA9198E916}" dt="2026-05-11T18:48:15.848" v="25" actId="27636"/>
          <ac:spMkLst>
            <pc:docMk/>
            <pc:sldMk cId="964509779" sldId="2568"/>
            <ac:spMk id="13" creationId="{654324FB-95EA-4DC7-B0D4-704BCCFAD161}"/>
          </ac:spMkLst>
        </pc:spChg>
        <pc:spChg chg="mod">
          <ac:chgData name="Raymond Jeter" userId="fe6e2f4bdad84bd5" providerId="LiveId" clId="{70402EDC-664C-4534-A233-C4EA9198E916}" dt="2026-05-11T18:48:15.850" v="26" actId="27636"/>
          <ac:spMkLst>
            <pc:docMk/>
            <pc:sldMk cId="964509779" sldId="2568"/>
            <ac:spMk id="14" creationId="{56697D14-C9C0-4DFE-A3DF-2813F70AE617}"/>
          </ac:spMkLst>
        </pc:spChg>
        <pc:spChg chg="mod">
          <ac:chgData name="Raymond Jeter" userId="fe6e2f4bdad84bd5" providerId="LiveId" clId="{70402EDC-664C-4534-A233-C4EA9198E916}" dt="2026-05-11T18:48:15.860" v="31" actId="27636"/>
          <ac:spMkLst>
            <pc:docMk/>
            <pc:sldMk cId="964509779" sldId="2568"/>
            <ac:spMk id="15" creationId="{49236ABC-B637-4973-8828-F12571C53D8A}"/>
          </ac:spMkLst>
        </pc:spChg>
        <pc:spChg chg="mod">
          <ac:chgData name="Raymond Jeter" userId="fe6e2f4bdad84bd5" providerId="LiveId" clId="{70402EDC-664C-4534-A233-C4EA9198E916}" dt="2026-05-11T18:48:15.857" v="30" actId="27636"/>
          <ac:spMkLst>
            <pc:docMk/>
            <pc:sldMk cId="964509779" sldId="2568"/>
            <ac:spMk id="16" creationId="{059DAA88-5997-4B62-8C7E-24CE3A2F2C5E}"/>
          </ac:spMkLst>
        </pc:spChg>
        <pc:picChg chg="add del mod">
          <ac:chgData name="Raymond Jeter" userId="fe6e2f4bdad84bd5" providerId="LiveId" clId="{70402EDC-664C-4534-A233-C4EA9198E916}" dt="2026-05-11T18:48:15.762" v="1"/>
          <ac:picMkLst>
            <pc:docMk/>
            <pc:sldMk cId="964509779" sldId="2568"/>
            <ac:picMk id="3" creationId="{0333CDA9-6539-3CCA-5157-10833B526F30}"/>
          </ac:picMkLst>
        </pc:picChg>
      </pc:sldChg>
      <pc:sldChg chg="addSp delSp modSp mod modAnim">
        <pc:chgData name="Raymond Jeter" userId="fe6e2f4bdad84bd5" providerId="LiveId" clId="{70402EDC-664C-4534-A233-C4EA9198E916}" dt="2026-05-11T18:48:15.867" v="34" actId="27636"/>
        <pc:sldMkLst>
          <pc:docMk/>
          <pc:sldMk cId="1563836440" sldId="2569"/>
        </pc:sldMkLst>
        <pc:spChg chg="mod">
          <ac:chgData name="Raymond Jeter" userId="fe6e2f4bdad84bd5" providerId="LiveId" clId="{70402EDC-664C-4534-A233-C4EA9198E916}" dt="2026-05-11T18:48:15.867" v="34" actId="27636"/>
          <ac:spMkLst>
            <pc:docMk/>
            <pc:sldMk cId="1563836440" sldId="2569"/>
            <ac:spMk id="4" creationId="{D720133D-DC76-32C4-21CE-9F5F59F329FA}"/>
          </ac:spMkLst>
        </pc:spChg>
        <pc:spChg chg="mod">
          <ac:chgData name="Raymond Jeter" userId="fe6e2f4bdad84bd5" providerId="LiveId" clId="{70402EDC-664C-4534-A233-C4EA9198E916}" dt="2026-05-11T18:48:15.864" v="33" actId="27636"/>
          <ac:spMkLst>
            <pc:docMk/>
            <pc:sldMk cId="1563836440" sldId="2569"/>
            <ac:spMk id="9" creationId="{FB30FE45-1755-4A2B-AEF1-98114C821CAB}"/>
          </ac:spMkLst>
        </pc:spChg>
        <pc:spChg chg="mod">
          <ac:chgData name="Raymond Jeter" userId="fe6e2f4bdad84bd5" providerId="LiveId" clId="{70402EDC-664C-4534-A233-C4EA9198E916}" dt="2026-05-11T18:48:15.863" v="32" actId="27636"/>
          <ac:spMkLst>
            <pc:docMk/>
            <pc:sldMk cId="1563836440" sldId="2569"/>
            <ac:spMk id="10" creationId="{CF1DE5FA-4719-4E28-9EAA-AE5B5D592B5D}"/>
          </ac:spMkLst>
        </pc:spChg>
        <pc:picChg chg="add del mod">
          <ac:chgData name="Raymond Jeter" userId="fe6e2f4bdad84bd5" providerId="LiveId" clId="{70402EDC-664C-4534-A233-C4EA9198E916}" dt="2026-05-11T18:48:15.762" v="1"/>
          <ac:picMkLst>
            <pc:docMk/>
            <pc:sldMk cId="1563836440" sldId="2569"/>
            <ac:picMk id="3" creationId="{DC030B23-AF41-F818-9869-826F285BD20A}"/>
          </ac:picMkLst>
        </pc:picChg>
      </pc:sldChg>
      <pc:sldChg chg="addSp delSp modSp mod modAnim">
        <pc:chgData name="Raymond Jeter" userId="fe6e2f4bdad84bd5" providerId="LiveId" clId="{70402EDC-664C-4534-A233-C4EA9198E916}" dt="2026-05-11T18:48:15.869" v="35" actId="27636"/>
        <pc:sldMkLst>
          <pc:docMk/>
          <pc:sldMk cId="1404865135" sldId="2570"/>
        </pc:sldMkLst>
        <pc:spChg chg="mod">
          <ac:chgData name="Raymond Jeter" userId="fe6e2f4bdad84bd5" providerId="LiveId" clId="{70402EDC-664C-4534-A233-C4EA9198E916}" dt="2026-05-11T18:48:15.869" v="35" actId="27636"/>
          <ac:spMkLst>
            <pc:docMk/>
            <pc:sldMk cId="1404865135" sldId="2570"/>
            <ac:spMk id="4" creationId="{B887486F-CFF3-6CF7-FB2F-8BAFBA6320E0}"/>
          </ac:spMkLst>
        </pc:spChg>
        <pc:picChg chg="add del mod">
          <ac:chgData name="Raymond Jeter" userId="fe6e2f4bdad84bd5" providerId="LiveId" clId="{70402EDC-664C-4534-A233-C4EA9198E916}" dt="2026-05-11T18:48:15.762" v="1"/>
          <ac:picMkLst>
            <pc:docMk/>
            <pc:sldMk cId="1404865135" sldId="2570"/>
            <ac:picMk id="3" creationId="{E555240C-005A-34A8-3C1C-E6C2A1CEB55D}"/>
          </ac:picMkLst>
        </pc:picChg>
      </pc:sldChg>
      <pc:sldChg chg="addSp delSp modSp mod modAnim">
        <pc:chgData name="Raymond Jeter" userId="fe6e2f4bdad84bd5" providerId="LiveId" clId="{70402EDC-664C-4534-A233-C4EA9198E916}" dt="2026-05-11T18:48:15.878" v="40" actId="27636"/>
        <pc:sldMkLst>
          <pc:docMk/>
          <pc:sldMk cId="3671878817" sldId="2571"/>
        </pc:sldMkLst>
        <pc:spChg chg="mod">
          <ac:chgData name="Raymond Jeter" userId="fe6e2f4bdad84bd5" providerId="LiveId" clId="{70402EDC-664C-4534-A233-C4EA9198E916}" dt="2026-05-11T18:48:15.878" v="40" actId="27636"/>
          <ac:spMkLst>
            <pc:docMk/>
            <pc:sldMk cId="3671878817" sldId="2571"/>
            <ac:spMk id="17" creationId="{6DCB9754-E11D-40F4-80F9-2F4724FFB09C}"/>
          </ac:spMkLst>
        </pc:spChg>
        <pc:spChg chg="mod">
          <ac:chgData name="Raymond Jeter" userId="fe6e2f4bdad84bd5" providerId="LiveId" clId="{70402EDC-664C-4534-A233-C4EA9198E916}" dt="2026-05-11T18:48:15.876" v="39" actId="27636"/>
          <ac:spMkLst>
            <pc:docMk/>
            <pc:sldMk cId="3671878817" sldId="2571"/>
            <ac:spMk id="18" creationId="{906B6F4A-C298-4427-92E8-7CD2A35EB238}"/>
          </ac:spMkLst>
        </pc:spChg>
        <pc:spChg chg="mod">
          <ac:chgData name="Raymond Jeter" userId="fe6e2f4bdad84bd5" providerId="LiveId" clId="{70402EDC-664C-4534-A233-C4EA9198E916}" dt="2026-05-11T18:48:15.873" v="37" actId="27636"/>
          <ac:spMkLst>
            <pc:docMk/>
            <pc:sldMk cId="3671878817" sldId="2571"/>
            <ac:spMk id="19" creationId="{2BFF79F8-98BB-47CD-B581-0244C17DC620}"/>
          </ac:spMkLst>
        </pc:spChg>
        <pc:spChg chg="mod">
          <ac:chgData name="Raymond Jeter" userId="fe6e2f4bdad84bd5" providerId="LiveId" clId="{70402EDC-664C-4534-A233-C4EA9198E916}" dt="2026-05-11T18:48:15.872" v="36" actId="27636"/>
          <ac:spMkLst>
            <pc:docMk/>
            <pc:sldMk cId="3671878817" sldId="2571"/>
            <ac:spMk id="20" creationId="{4697700D-050C-4A2D-AB97-8C02B8037A50}"/>
          </ac:spMkLst>
        </pc:spChg>
        <pc:spChg chg="mod">
          <ac:chgData name="Raymond Jeter" userId="fe6e2f4bdad84bd5" providerId="LiveId" clId="{70402EDC-664C-4534-A233-C4EA9198E916}" dt="2026-05-11T18:48:15.874" v="38" actId="27636"/>
          <ac:spMkLst>
            <pc:docMk/>
            <pc:sldMk cId="3671878817" sldId="2571"/>
            <ac:spMk id="21" creationId="{F995185F-BCFB-48BF-A592-217DB49C2988}"/>
          </ac:spMkLst>
        </pc:spChg>
        <pc:picChg chg="add del mod">
          <ac:chgData name="Raymond Jeter" userId="fe6e2f4bdad84bd5" providerId="LiveId" clId="{70402EDC-664C-4534-A233-C4EA9198E916}" dt="2026-05-11T18:48:15.762" v="1"/>
          <ac:picMkLst>
            <pc:docMk/>
            <pc:sldMk cId="3671878817" sldId="2571"/>
            <ac:picMk id="3" creationId="{7E595289-F718-0C3D-1D0A-9423F5324354}"/>
          </ac:picMkLst>
        </pc:picChg>
      </pc:sldChg>
      <pc:sldChg chg="addSp delSp modSp mod modAnim">
        <pc:chgData name="Raymond Jeter" userId="fe6e2f4bdad84bd5" providerId="LiveId" clId="{70402EDC-664C-4534-A233-C4EA9198E916}" dt="2026-05-11T18:48:15.880" v="41" actId="27636"/>
        <pc:sldMkLst>
          <pc:docMk/>
          <pc:sldMk cId="3336227285" sldId="2572"/>
        </pc:sldMkLst>
        <pc:spChg chg="mod">
          <ac:chgData name="Raymond Jeter" userId="fe6e2f4bdad84bd5" providerId="LiveId" clId="{70402EDC-664C-4534-A233-C4EA9198E916}" dt="2026-05-11T18:48:15.880" v="41" actId="27636"/>
          <ac:spMkLst>
            <pc:docMk/>
            <pc:sldMk cId="3336227285" sldId="2572"/>
            <ac:spMk id="4" creationId="{AC2AB531-06CE-36C8-1D29-1FBDEA5E8536}"/>
          </ac:spMkLst>
        </pc:spChg>
        <pc:picChg chg="add del mod">
          <ac:chgData name="Raymond Jeter" userId="fe6e2f4bdad84bd5" providerId="LiveId" clId="{70402EDC-664C-4534-A233-C4EA9198E916}" dt="2026-05-11T18:48:15.762" v="1"/>
          <ac:picMkLst>
            <pc:docMk/>
            <pc:sldMk cId="3336227285" sldId="2572"/>
            <ac:picMk id="3" creationId="{CA84CC1A-846E-7D93-57F5-0DBE8C51B2A7}"/>
          </ac:picMkLst>
        </pc:picChg>
      </pc:sldChg>
      <pc:sldChg chg="addSp delSp modSp mod modAnim">
        <pc:chgData name="Raymond Jeter" userId="fe6e2f4bdad84bd5" providerId="LiveId" clId="{70402EDC-664C-4534-A233-C4EA9198E916}" dt="2026-05-11T18:48:15.889" v="45" actId="27636"/>
        <pc:sldMkLst>
          <pc:docMk/>
          <pc:sldMk cId="3601664404" sldId="2573"/>
        </pc:sldMkLst>
        <pc:spChg chg="mod">
          <ac:chgData name="Raymond Jeter" userId="fe6e2f4bdad84bd5" providerId="LiveId" clId="{70402EDC-664C-4534-A233-C4EA9198E916}" dt="2026-05-11T18:48:15.888" v="44" actId="27636"/>
          <ac:spMkLst>
            <pc:docMk/>
            <pc:sldMk cId="3601664404" sldId="2573"/>
            <ac:spMk id="12" creationId="{4FB4CE2D-110F-489C-B519-1E9FA21B626C}"/>
          </ac:spMkLst>
        </pc:spChg>
        <pc:spChg chg="mod">
          <ac:chgData name="Raymond Jeter" userId="fe6e2f4bdad84bd5" providerId="LiveId" clId="{70402EDC-664C-4534-A233-C4EA9198E916}" dt="2026-05-11T18:48:15.885" v="42" actId="27636"/>
          <ac:spMkLst>
            <pc:docMk/>
            <pc:sldMk cId="3601664404" sldId="2573"/>
            <ac:spMk id="13" creationId="{76807CA2-D814-4087-93FA-2F054E5DD89D}"/>
          </ac:spMkLst>
        </pc:spChg>
        <pc:spChg chg="mod">
          <ac:chgData name="Raymond Jeter" userId="fe6e2f4bdad84bd5" providerId="LiveId" clId="{70402EDC-664C-4534-A233-C4EA9198E916}" dt="2026-05-11T18:48:15.886" v="43" actId="27636"/>
          <ac:spMkLst>
            <pc:docMk/>
            <pc:sldMk cId="3601664404" sldId="2573"/>
            <ac:spMk id="14" creationId="{D7E5114C-B19E-4E5B-BD97-ABFD5F77458C}"/>
          </ac:spMkLst>
        </pc:spChg>
        <pc:spChg chg="mod">
          <ac:chgData name="Raymond Jeter" userId="fe6e2f4bdad84bd5" providerId="LiveId" clId="{70402EDC-664C-4534-A233-C4EA9198E916}" dt="2026-05-11T18:48:15.889" v="45" actId="27636"/>
          <ac:spMkLst>
            <pc:docMk/>
            <pc:sldMk cId="3601664404" sldId="2573"/>
            <ac:spMk id="15" creationId="{88701585-EE0C-4078-B2FB-27192E0594D0}"/>
          </ac:spMkLst>
        </pc:spChg>
        <pc:picChg chg="add del mod">
          <ac:chgData name="Raymond Jeter" userId="fe6e2f4bdad84bd5" providerId="LiveId" clId="{70402EDC-664C-4534-A233-C4EA9198E916}" dt="2026-05-11T18:48:15.762" v="1"/>
          <ac:picMkLst>
            <pc:docMk/>
            <pc:sldMk cId="3601664404" sldId="2573"/>
            <ac:picMk id="3" creationId="{65457187-B94B-B001-0A32-4EF64C63B187}"/>
          </ac:picMkLst>
        </pc:picChg>
      </pc:sldChg>
      <pc:sldChg chg="addSp delSp modSp mod modAnim">
        <pc:chgData name="Raymond Jeter" userId="fe6e2f4bdad84bd5" providerId="LiveId" clId="{70402EDC-664C-4534-A233-C4EA9198E916}" dt="2026-05-11T18:48:15.892" v="46" actId="27636"/>
        <pc:sldMkLst>
          <pc:docMk/>
          <pc:sldMk cId="368039947" sldId="2574"/>
        </pc:sldMkLst>
        <pc:spChg chg="mod">
          <ac:chgData name="Raymond Jeter" userId="fe6e2f4bdad84bd5" providerId="LiveId" clId="{70402EDC-664C-4534-A233-C4EA9198E916}" dt="2026-05-11T18:48:15.892" v="46" actId="27636"/>
          <ac:spMkLst>
            <pc:docMk/>
            <pc:sldMk cId="368039947" sldId="2574"/>
            <ac:spMk id="4" creationId="{D2323996-5C97-9DC2-9261-ABC99AA92BBA}"/>
          </ac:spMkLst>
        </pc:spChg>
        <pc:picChg chg="add del mod">
          <ac:chgData name="Raymond Jeter" userId="fe6e2f4bdad84bd5" providerId="LiveId" clId="{70402EDC-664C-4534-A233-C4EA9198E916}" dt="2026-05-11T18:48:15.762" v="1"/>
          <ac:picMkLst>
            <pc:docMk/>
            <pc:sldMk cId="368039947" sldId="2574"/>
            <ac:picMk id="3" creationId="{A1B268F4-2EBA-E3F0-0AFD-248362BEBDEC}"/>
          </ac:picMkLst>
        </pc:picChg>
      </pc:sldChg>
      <pc:sldChg chg="addSp delSp modSp mod modAnim">
        <pc:chgData name="Raymond Jeter" userId="fe6e2f4bdad84bd5" providerId="LiveId" clId="{70402EDC-664C-4534-A233-C4EA9198E916}" dt="2026-05-11T18:48:15.897" v="49" actId="27636"/>
        <pc:sldMkLst>
          <pc:docMk/>
          <pc:sldMk cId="1568110396" sldId="2575"/>
        </pc:sldMkLst>
        <pc:spChg chg="mod">
          <ac:chgData name="Raymond Jeter" userId="fe6e2f4bdad84bd5" providerId="LiveId" clId="{70402EDC-664C-4534-A233-C4EA9198E916}" dt="2026-05-11T18:48:15.897" v="49" actId="27636"/>
          <ac:spMkLst>
            <pc:docMk/>
            <pc:sldMk cId="1568110396" sldId="2575"/>
            <ac:spMk id="4" creationId="{5DE98BD1-1365-C5F9-0A1C-C8415A420A06}"/>
          </ac:spMkLst>
        </pc:spChg>
        <pc:spChg chg="mod">
          <ac:chgData name="Raymond Jeter" userId="fe6e2f4bdad84bd5" providerId="LiveId" clId="{70402EDC-664C-4534-A233-C4EA9198E916}" dt="2026-05-11T18:48:15.894" v="47" actId="27636"/>
          <ac:spMkLst>
            <pc:docMk/>
            <pc:sldMk cId="1568110396" sldId="2575"/>
            <ac:spMk id="9" creationId="{18AED0AE-C6EC-43AB-A560-977E941C40B8}"/>
          </ac:spMkLst>
        </pc:spChg>
        <pc:spChg chg="mod">
          <ac:chgData name="Raymond Jeter" userId="fe6e2f4bdad84bd5" providerId="LiveId" clId="{70402EDC-664C-4534-A233-C4EA9198E916}" dt="2026-05-11T18:48:15.895" v="48" actId="27636"/>
          <ac:spMkLst>
            <pc:docMk/>
            <pc:sldMk cId="1568110396" sldId="2575"/>
            <ac:spMk id="10" creationId="{D9CA2EEC-3601-40A3-A68D-94261C567CDE}"/>
          </ac:spMkLst>
        </pc:spChg>
        <pc:picChg chg="add del mod">
          <ac:chgData name="Raymond Jeter" userId="fe6e2f4bdad84bd5" providerId="LiveId" clId="{70402EDC-664C-4534-A233-C4EA9198E916}" dt="2026-05-11T18:48:15.762" v="1"/>
          <ac:picMkLst>
            <pc:docMk/>
            <pc:sldMk cId="1568110396" sldId="2575"/>
            <ac:picMk id="3" creationId="{A2A4C0D1-4996-8A98-C2A2-AA4E41C1C881}"/>
          </ac:picMkLst>
        </pc:picChg>
      </pc:sldChg>
      <pc:sldChg chg="addSp delSp modSp mod modAnim">
        <pc:chgData name="Raymond Jeter" userId="fe6e2f4bdad84bd5" providerId="LiveId" clId="{70402EDC-664C-4534-A233-C4EA9198E916}" dt="2026-05-11T18:48:15.911" v="56" actId="27636"/>
        <pc:sldMkLst>
          <pc:docMk/>
          <pc:sldMk cId="2768693722" sldId="2576"/>
        </pc:sldMkLst>
        <pc:spChg chg="mod">
          <ac:chgData name="Raymond Jeter" userId="fe6e2f4bdad84bd5" providerId="LiveId" clId="{70402EDC-664C-4534-A233-C4EA9198E916}" dt="2026-05-11T18:48:15.900" v="50" actId="27636"/>
          <ac:spMkLst>
            <pc:docMk/>
            <pc:sldMk cId="2768693722" sldId="2576"/>
            <ac:spMk id="10" creationId="{07445A13-FBAC-439E-AE76-FA142E234131}"/>
          </ac:spMkLst>
        </pc:spChg>
        <pc:spChg chg="mod">
          <ac:chgData name="Raymond Jeter" userId="fe6e2f4bdad84bd5" providerId="LiveId" clId="{70402EDC-664C-4534-A233-C4EA9198E916}" dt="2026-05-11T18:48:15.902" v="51" actId="27636"/>
          <ac:spMkLst>
            <pc:docMk/>
            <pc:sldMk cId="2768693722" sldId="2576"/>
            <ac:spMk id="11" creationId="{A10EBD47-1C6B-4B4D-92D7-9FEE362F5EE8}"/>
          </ac:spMkLst>
        </pc:spChg>
        <pc:spChg chg="mod">
          <ac:chgData name="Raymond Jeter" userId="fe6e2f4bdad84bd5" providerId="LiveId" clId="{70402EDC-664C-4534-A233-C4EA9198E916}" dt="2026-05-11T18:48:15.906" v="53" actId="27636"/>
          <ac:spMkLst>
            <pc:docMk/>
            <pc:sldMk cId="2768693722" sldId="2576"/>
            <ac:spMk id="12" creationId="{51F6DACD-CDEA-4AB3-83A3-83A10B716544}"/>
          </ac:spMkLst>
        </pc:spChg>
        <pc:spChg chg="mod">
          <ac:chgData name="Raymond Jeter" userId="fe6e2f4bdad84bd5" providerId="LiveId" clId="{70402EDC-664C-4534-A233-C4EA9198E916}" dt="2026-05-11T18:48:15.905" v="52" actId="27636"/>
          <ac:spMkLst>
            <pc:docMk/>
            <pc:sldMk cId="2768693722" sldId="2576"/>
            <ac:spMk id="13" creationId="{D0E9E744-D91D-4F25-90DE-C6A578E817C1}"/>
          </ac:spMkLst>
        </pc:spChg>
        <pc:spChg chg="mod">
          <ac:chgData name="Raymond Jeter" userId="fe6e2f4bdad84bd5" providerId="LiveId" clId="{70402EDC-664C-4534-A233-C4EA9198E916}" dt="2026-05-11T18:48:15.911" v="56" actId="27636"/>
          <ac:spMkLst>
            <pc:docMk/>
            <pc:sldMk cId="2768693722" sldId="2576"/>
            <ac:spMk id="14" creationId="{78ED55A2-0C51-4E60-85FF-7D623A63795C}"/>
          </ac:spMkLst>
        </pc:spChg>
        <pc:spChg chg="mod">
          <ac:chgData name="Raymond Jeter" userId="fe6e2f4bdad84bd5" providerId="LiveId" clId="{70402EDC-664C-4534-A233-C4EA9198E916}" dt="2026-05-11T18:48:15.908" v="54" actId="27636"/>
          <ac:spMkLst>
            <pc:docMk/>
            <pc:sldMk cId="2768693722" sldId="2576"/>
            <ac:spMk id="15" creationId="{EF59A426-21A7-4004-85D0-8F7C39590540}"/>
          </ac:spMkLst>
        </pc:spChg>
        <pc:spChg chg="mod">
          <ac:chgData name="Raymond Jeter" userId="fe6e2f4bdad84bd5" providerId="LiveId" clId="{70402EDC-664C-4534-A233-C4EA9198E916}" dt="2026-05-11T18:48:15.909" v="55" actId="27636"/>
          <ac:spMkLst>
            <pc:docMk/>
            <pc:sldMk cId="2768693722" sldId="2576"/>
            <ac:spMk id="16" creationId="{E5087F00-2D7B-40F0-93D5-CFDB56133D2E}"/>
          </ac:spMkLst>
        </pc:spChg>
        <pc:picChg chg="add del mod">
          <ac:chgData name="Raymond Jeter" userId="fe6e2f4bdad84bd5" providerId="LiveId" clId="{70402EDC-664C-4534-A233-C4EA9198E916}" dt="2026-05-11T18:48:15.762" v="1"/>
          <ac:picMkLst>
            <pc:docMk/>
            <pc:sldMk cId="2768693722" sldId="2576"/>
            <ac:picMk id="3" creationId="{B57E8656-6D9B-EEFF-D71D-9227CC26415E}"/>
          </ac:picMkLst>
        </pc:picChg>
      </pc:sldChg>
      <pc:sldChg chg="addSp delSp modSp modAnim">
        <pc:chgData name="Raymond Jeter" userId="fe6e2f4bdad84bd5" providerId="LiveId" clId="{70402EDC-664C-4534-A233-C4EA9198E916}" dt="2026-05-11T18:48:15.762" v="1"/>
        <pc:sldMkLst>
          <pc:docMk/>
          <pc:sldMk cId="451454917" sldId="2577"/>
        </pc:sldMkLst>
        <pc:picChg chg="add del mod">
          <ac:chgData name="Raymond Jeter" userId="fe6e2f4bdad84bd5" providerId="LiveId" clId="{70402EDC-664C-4534-A233-C4EA9198E916}" dt="2026-05-11T18:48:15.762" v="1"/>
          <ac:picMkLst>
            <pc:docMk/>
            <pc:sldMk cId="451454917" sldId="2577"/>
            <ac:picMk id="3" creationId="{5EB73C5C-FA5F-0771-24CF-26025CB9E59E}"/>
          </ac:picMkLst>
        </pc:picChg>
      </pc:sldChg>
      <pc:sldChg chg="addSp delSp modSp mod modAnim">
        <pc:chgData name="Raymond Jeter" userId="fe6e2f4bdad84bd5" providerId="LiveId" clId="{70402EDC-664C-4534-A233-C4EA9198E916}" dt="2026-05-11T18:48:15.920" v="60" actId="27636"/>
        <pc:sldMkLst>
          <pc:docMk/>
          <pc:sldMk cId="27548028" sldId="2578"/>
        </pc:sldMkLst>
        <pc:spChg chg="mod">
          <ac:chgData name="Raymond Jeter" userId="fe6e2f4bdad84bd5" providerId="LiveId" clId="{70402EDC-664C-4534-A233-C4EA9198E916}" dt="2026-05-11T18:48:15.917" v="59" actId="27636"/>
          <ac:spMkLst>
            <pc:docMk/>
            <pc:sldMk cId="27548028" sldId="2578"/>
            <ac:spMk id="12" creationId="{96537FA8-2BA4-40B7-9D65-93920A658422}"/>
          </ac:spMkLst>
        </pc:spChg>
        <pc:spChg chg="mod">
          <ac:chgData name="Raymond Jeter" userId="fe6e2f4bdad84bd5" providerId="LiveId" clId="{70402EDC-664C-4534-A233-C4EA9198E916}" dt="2026-05-11T18:48:15.915" v="57" actId="27636"/>
          <ac:spMkLst>
            <pc:docMk/>
            <pc:sldMk cId="27548028" sldId="2578"/>
            <ac:spMk id="13" creationId="{3AD3A9C4-4B91-4A59-9252-ECFD37CBFC1E}"/>
          </ac:spMkLst>
        </pc:spChg>
        <pc:spChg chg="mod">
          <ac:chgData name="Raymond Jeter" userId="fe6e2f4bdad84bd5" providerId="LiveId" clId="{70402EDC-664C-4534-A233-C4EA9198E916}" dt="2026-05-11T18:48:15.920" v="60" actId="27636"/>
          <ac:spMkLst>
            <pc:docMk/>
            <pc:sldMk cId="27548028" sldId="2578"/>
            <ac:spMk id="14" creationId="{9940B39B-2638-4E39-BE12-8ABD58421E70}"/>
          </ac:spMkLst>
        </pc:spChg>
        <pc:spChg chg="mod">
          <ac:chgData name="Raymond Jeter" userId="fe6e2f4bdad84bd5" providerId="LiveId" clId="{70402EDC-664C-4534-A233-C4EA9198E916}" dt="2026-05-11T18:48:15.916" v="58" actId="27636"/>
          <ac:spMkLst>
            <pc:docMk/>
            <pc:sldMk cId="27548028" sldId="2578"/>
            <ac:spMk id="15" creationId="{2416DE3B-28C3-4B57-BC2E-5466C03212E1}"/>
          </ac:spMkLst>
        </pc:spChg>
        <pc:picChg chg="add del mod">
          <ac:chgData name="Raymond Jeter" userId="fe6e2f4bdad84bd5" providerId="LiveId" clId="{70402EDC-664C-4534-A233-C4EA9198E916}" dt="2026-05-11T18:48:15.762" v="1"/>
          <ac:picMkLst>
            <pc:docMk/>
            <pc:sldMk cId="27548028" sldId="2578"/>
            <ac:picMk id="3" creationId="{60ADB561-F99A-81A5-6FE2-78B8B75980FB}"/>
          </ac:picMkLst>
        </pc:picChg>
      </pc:sldChg>
      <pc:sldChg chg="addSp delSp modSp modAnim">
        <pc:chgData name="Raymond Jeter" userId="fe6e2f4bdad84bd5" providerId="LiveId" clId="{70402EDC-664C-4534-A233-C4EA9198E916}" dt="2026-05-11T18:48:15.762" v="1"/>
        <pc:sldMkLst>
          <pc:docMk/>
          <pc:sldMk cId="636498557" sldId="2579"/>
        </pc:sldMkLst>
        <pc:picChg chg="add del mod">
          <ac:chgData name="Raymond Jeter" userId="fe6e2f4bdad84bd5" providerId="LiveId" clId="{70402EDC-664C-4534-A233-C4EA9198E916}" dt="2026-05-11T18:48:15.762" v="1"/>
          <ac:picMkLst>
            <pc:docMk/>
            <pc:sldMk cId="636498557" sldId="2579"/>
            <ac:picMk id="3" creationId="{DF4B956E-7BE8-7BA9-C5CF-59394C496075}"/>
          </ac:picMkLst>
        </pc:picChg>
      </pc:sldChg>
      <pc:sldChg chg="addSp delSp modSp mod modAnim">
        <pc:chgData name="Raymond Jeter" userId="fe6e2f4bdad84bd5" providerId="LiveId" clId="{70402EDC-664C-4534-A233-C4EA9198E916}" dt="2026-05-11T18:48:15.928" v="62" actId="27636"/>
        <pc:sldMkLst>
          <pc:docMk/>
          <pc:sldMk cId="1066892855" sldId="2580"/>
        </pc:sldMkLst>
        <pc:spChg chg="mod">
          <ac:chgData name="Raymond Jeter" userId="fe6e2f4bdad84bd5" providerId="LiveId" clId="{70402EDC-664C-4534-A233-C4EA9198E916}" dt="2026-05-11T18:48:15.925" v="61" actId="27636"/>
          <ac:spMkLst>
            <pc:docMk/>
            <pc:sldMk cId="1066892855" sldId="2580"/>
            <ac:spMk id="4" creationId="{ED9CA549-B943-D059-452B-8BEDC0175958}"/>
          </ac:spMkLst>
        </pc:spChg>
        <pc:spChg chg="mod">
          <ac:chgData name="Raymond Jeter" userId="fe6e2f4bdad84bd5" providerId="LiveId" clId="{70402EDC-664C-4534-A233-C4EA9198E916}" dt="2026-05-11T18:48:15.928" v="62" actId="27636"/>
          <ac:spMkLst>
            <pc:docMk/>
            <pc:sldMk cId="1066892855" sldId="2580"/>
            <ac:spMk id="10" creationId="{98A7F73A-06AB-4092-B7EA-A217458CFB9D}"/>
          </ac:spMkLst>
        </pc:spChg>
        <pc:picChg chg="add del mod">
          <ac:chgData name="Raymond Jeter" userId="fe6e2f4bdad84bd5" providerId="LiveId" clId="{70402EDC-664C-4534-A233-C4EA9198E916}" dt="2026-05-11T18:48:15.762" v="1"/>
          <ac:picMkLst>
            <pc:docMk/>
            <pc:sldMk cId="1066892855" sldId="2580"/>
            <ac:picMk id="3" creationId="{51C94399-EB11-A681-4BFC-D6B2AC7E338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5240" cy="501640"/>
          </a:xfrm>
          <a:prstGeom prst="rect">
            <a:avLst/>
          </a:prstGeom>
        </p:spPr>
        <p:txBody>
          <a:bodyPr vert="horz" lIns="96359" tIns="48180" rIns="96359" bIns="48180" rtlCol="0"/>
          <a:lstStyle>
            <a:lvl1pPr algn="l">
              <a:defRPr sz="1300"/>
            </a:lvl1pPr>
          </a:lstStyle>
          <a:p>
            <a:endParaRPr lang="en-US"/>
          </a:p>
        </p:txBody>
      </p:sp>
      <p:sp>
        <p:nvSpPr>
          <p:cNvPr id="3" name="Date Placeholder 2"/>
          <p:cNvSpPr>
            <a:spLocks noGrp="1"/>
          </p:cNvSpPr>
          <p:nvPr>
            <p:ph type="dt" idx="1"/>
          </p:nvPr>
        </p:nvSpPr>
        <p:spPr>
          <a:xfrm>
            <a:off x="3889109" y="0"/>
            <a:ext cx="2975240" cy="501640"/>
          </a:xfrm>
          <a:prstGeom prst="rect">
            <a:avLst/>
          </a:prstGeom>
        </p:spPr>
        <p:txBody>
          <a:bodyPr vert="horz" lIns="96359" tIns="48180" rIns="96359" bIns="48180" rtlCol="0"/>
          <a:lstStyle>
            <a:lvl1pPr algn="r">
              <a:defRPr sz="1300"/>
            </a:lvl1pPr>
          </a:lstStyle>
          <a:p>
            <a:fld id="{238552D8-89D8-474B-A12E-8521EE934AA8}" type="datetimeFigureOut">
              <a:rPr lang="en-US" smtClean="0"/>
              <a:t>5/11/2026</a:t>
            </a:fld>
            <a:endParaRPr lang="en-US"/>
          </a:p>
        </p:txBody>
      </p:sp>
      <p:sp>
        <p:nvSpPr>
          <p:cNvPr id="4" name="Slide Image Placeholder 3"/>
          <p:cNvSpPr>
            <a:spLocks noGrp="1" noRot="1" noChangeAspect="1"/>
          </p:cNvSpPr>
          <p:nvPr>
            <p:ph type="sldImg" idx="2"/>
          </p:nvPr>
        </p:nvSpPr>
        <p:spPr>
          <a:xfrm>
            <a:off x="434975" y="1249363"/>
            <a:ext cx="5997575" cy="3375025"/>
          </a:xfrm>
          <a:prstGeom prst="rect">
            <a:avLst/>
          </a:prstGeom>
          <a:noFill/>
          <a:ln w="12700">
            <a:solidFill>
              <a:prstClr val="black"/>
            </a:solidFill>
          </a:ln>
        </p:spPr>
        <p:txBody>
          <a:bodyPr vert="horz" lIns="96359" tIns="48180" rIns="96359" bIns="48180" rtlCol="0" anchor="ctr"/>
          <a:lstStyle/>
          <a:p>
            <a:endParaRPr lang="en-US"/>
          </a:p>
        </p:txBody>
      </p:sp>
      <p:sp>
        <p:nvSpPr>
          <p:cNvPr id="5" name="Notes Placeholder 4"/>
          <p:cNvSpPr>
            <a:spLocks noGrp="1"/>
          </p:cNvSpPr>
          <p:nvPr>
            <p:ph type="body" sz="quarter" idx="3"/>
          </p:nvPr>
        </p:nvSpPr>
        <p:spPr>
          <a:xfrm>
            <a:off x="686594" y="4811574"/>
            <a:ext cx="5492750" cy="3936742"/>
          </a:xfrm>
          <a:prstGeom prst="rect">
            <a:avLst/>
          </a:prstGeom>
        </p:spPr>
        <p:txBody>
          <a:bodyPr vert="horz" lIns="96359" tIns="48180" rIns="96359" bIns="4818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96437"/>
            <a:ext cx="2975240" cy="501639"/>
          </a:xfrm>
          <a:prstGeom prst="rect">
            <a:avLst/>
          </a:prstGeom>
        </p:spPr>
        <p:txBody>
          <a:bodyPr vert="horz" lIns="96359" tIns="48180" rIns="96359" bIns="48180" rtlCol="0" anchor="b"/>
          <a:lstStyle>
            <a:lvl1pPr algn="l">
              <a:defRPr sz="1300"/>
            </a:lvl1pPr>
          </a:lstStyle>
          <a:p>
            <a:endParaRPr lang="en-US"/>
          </a:p>
        </p:txBody>
      </p:sp>
      <p:sp>
        <p:nvSpPr>
          <p:cNvPr id="7" name="Slide Number Placeholder 6"/>
          <p:cNvSpPr>
            <a:spLocks noGrp="1"/>
          </p:cNvSpPr>
          <p:nvPr>
            <p:ph type="sldNum" sz="quarter" idx="5"/>
          </p:nvPr>
        </p:nvSpPr>
        <p:spPr>
          <a:xfrm>
            <a:off x="3889109" y="9496437"/>
            <a:ext cx="2975240" cy="501639"/>
          </a:xfrm>
          <a:prstGeom prst="rect">
            <a:avLst/>
          </a:prstGeom>
        </p:spPr>
        <p:txBody>
          <a:bodyPr vert="horz" lIns="96359" tIns="48180" rIns="96359" bIns="48180" rtlCol="0" anchor="b"/>
          <a:lstStyle>
            <a:lvl1pPr algn="r">
              <a:defRPr sz="1300"/>
            </a:lvl1pPr>
          </a:lstStyle>
          <a:p>
            <a:fld id="{FF50F967-142C-4836-AD1E-F3ECD6FB9812}" type="slidenum">
              <a:rPr lang="en-US" smtClean="0"/>
              <a:t>‹#›</a:t>
            </a:fld>
            <a:endParaRPr lang="en-US"/>
          </a:p>
        </p:txBody>
      </p:sp>
    </p:spTree>
    <p:extLst>
      <p:ext uri="{BB962C8B-B14F-4D97-AF65-F5344CB8AC3E}">
        <p14:creationId xmlns:p14="http://schemas.microsoft.com/office/powerpoint/2010/main" val="955152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source: AI-generated</a:t>
            </a:r>
          </a:p>
        </p:txBody>
      </p:sp>
      <p:sp>
        <p:nvSpPr>
          <p:cNvPr id="4" name="Slide Number Placeholder 3"/>
          <p:cNvSpPr>
            <a:spLocks noGrp="1"/>
          </p:cNvSpPr>
          <p:nvPr>
            <p:ph type="sldNum" sz="quarter" idx="5"/>
          </p:nvPr>
        </p:nvSpPr>
        <p:spPr/>
        <p:txBody>
          <a:bodyPr/>
          <a:lstStyle/>
          <a:p>
            <a:fld id="{AA1109C0-65EE-49DA-B8F3-4419FE8D7D2B}" type="slidenum">
              <a:rPr lang="en-US" smtClean="0"/>
              <a:t>1</a:t>
            </a:fld>
            <a:endParaRPr lang="en-US"/>
          </a:p>
        </p:txBody>
      </p:sp>
    </p:spTree>
    <p:extLst>
      <p:ext uri="{BB962C8B-B14F-4D97-AF65-F5344CB8AC3E}">
        <p14:creationId xmlns:p14="http://schemas.microsoft.com/office/powerpoint/2010/main" val="2737487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Sharing Space with Swimmers, Fishers, and Paddlers, Minimizing Noise and Disruption, Preventing Wakes and Property Damage</a:t>
            </a:r>
          </a:p>
        </p:txBody>
      </p:sp>
      <p:sp>
        <p:nvSpPr>
          <p:cNvPr id="4" name="Slide Number Placeholder 3"/>
          <p:cNvSpPr>
            <a:spLocks noGrp="1"/>
          </p:cNvSpPr>
          <p:nvPr>
            <p:ph type="sldNum" sz="quarter" idx="5"/>
          </p:nvPr>
        </p:nvSpPr>
        <p:spPr/>
        <p:txBody>
          <a:bodyPr/>
          <a:lstStyle/>
          <a:p>
            <a:fld id="{AA1109C0-65EE-49DA-B8F3-4419FE8D7D2B}" type="slidenum">
              <a:rPr lang="en-US" smtClean="0"/>
              <a:t>10</a:t>
            </a:fld>
            <a:endParaRPr lang="en-US"/>
          </a:p>
        </p:txBody>
      </p:sp>
    </p:spTree>
    <p:extLst>
      <p:ext uri="{BB962C8B-B14F-4D97-AF65-F5344CB8AC3E}">
        <p14:creationId xmlns:p14="http://schemas.microsoft.com/office/powerpoint/2010/main" val="1460603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Lakes are shared ecosystems requiring boaters to be vigilant of swimmers, anglers, and paddlers. Surveys show boating-related accidents frequently involve failure to notice or respect these vulnerable users. Maintaining safe distances, reducing speeds near activity zones, and alerting others to presence helps avoid dangerous encounters. 
 Image source: AI-generated</a:t>
            </a:r>
          </a:p>
        </p:txBody>
      </p:sp>
      <p:sp>
        <p:nvSpPr>
          <p:cNvPr id="4" name="Slide Number Placeholder 3"/>
          <p:cNvSpPr>
            <a:spLocks noGrp="1"/>
          </p:cNvSpPr>
          <p:nvPr>
            <p:ph type="sldNum" sz="quarter" idx="5"/>
          </p:nvPr>
        </p:nvSpPr>
        <p:spPr/>
        <p:txBody>
          <a:bodyPr/>
          <a:lstStyle/>
          <a:p>
            <a:fld id="{AA1109C0-65EE-49DA-B8F3-4419FE8D7D2B}" type="slidenum">
              <a:rPr lang="en-US" smtClean="0"/>
              <a:t>11</a:t>
            </a:fld>
            <a:endParaRPr lang="en-US"/>
          </a:p>
        </p:txBody>
      </p:sp>
    </p:spTree>
    <p:extLst>
      <p:ext uri="{BB962C8B-B14F-4D97-AF65-F5344CB8AC3E}">
        <p14:creationId xmlns:p14="http://schemas.microsoft.com/office/powerpoint/2010/main" val="1858390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Excessive noise from boat engines and loud activities disrupts wildlife and negatively impacts the experience of other lake users. Studies link noise pollution to behavioral changes in aquatic species and lower recreational satisfaction. Employing quieter engines, moderating volume, and respecting quiet zones enhance lakewide harmony.</a:t>
            </a:r>
          </a:p>
        </p:txBody>
      </p:sp>
      <p:sp>
        <p:nvSpPr>
          <p:cNvPr id="4" name="Slide Number Placeholder 3"/>
          <p:cNvSpPr>
            <a:spLocks noGrp="1"/>
          </p:cNvSpPr>
          <p:nvPr>
            <p:ph type="sldNum" sz="quarter" idx="5"/>
          </p:nvPr>
        </p:nvSpPr>
        <p:spPr/>
        <p:txBody>
          <a:bodyPr/>
          <a:lstStyle/>
          <a:p>
            <a:fld id="{AA1109C0-65EE-49DA-B8F3-4419FE8D7D2B}" type="slidenum">
              <a:rPr lang="en-US" smtClean="0"/>
              <a:t>12</a:t>
            </a:fld>
            <a:endParaRPr lang="en-US"/>
          </a:p>
        </p:txBody>
      </p:sp>
    </p:spTree>
    <p:extLst>
      <p:ext uri="{BB962C8B-B14F-4D97-AF65-F5344CB8AC3E}">
        <p14:creationId xmlns:p14="http://schemas.microsoft.com/office/powerpoint/2010/main" val="2682083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Wakes caused by high speeds near shorelines can lead to significant erosion and damage to docks and boats. Research indicates that shoreline erosion from wakes is a leading cause of habitat loss in freshwater lakes. Boaters lowering speed in sensitive areas not only protects property but also maintains the ecological balance of the lake. 
 Image source: AI-generated</a:t>
            </a:r>
          </a:p>
        </p:txBody>
      </p:sp>
      <p:sp>
        <p:nvSpPr>
          <p:cNvPr id="4" name="Slide Number Placeholder 3"/>
          <p:cNvSpPr>
            <a:spLocks noGrp="1"/>
          </p:cNvSpPr>
          <p:nvPr>
            <p:ph type="sldNum" sz="quarter" idx="5"/>
          </p:nvPr>
        </p:nvSpPr>
        <p:spPr/>
        <p:txBody>
          <a:bodyPr/>
          <a:lstStyle/>
          <a:p>
            <a:fld id="{AA1109C0-65EE-49DA-B8F3-4419FE8D7D2B}" type="slidenum">
              <a:rPr lang="en-US" smtClean="0"/>
              <a:t>13</a:t>
            </a:fld>
            <a:endParaRPr lang="en-US"/>
          </a:p>
        </p:txBody>
      </p:sp>
    </p:spTree>
    <p:extLst>
      <p:ext uri="{BB962C8B-B14F-4D97-AF65-F5344CB8AC3E}">
        <p14:creationId xmlns:p14="http://schemas.microsoft.com/office/powerpoint/2010/main" val="13928530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Proper Disposal of Trash and Waste, Protecting Wildlife and Natural Habitats</a:t>
            </a:r>
          </a:p>
        </p:txBody>
      </p:sp>
      <p:sp>
        <p:nvSpPr>
          <p:cNvPr id="4" name="Slide Number Placeholder 3"/>
          <p:cNvSpPr>
            <a:spLocks noGrp="1"/>
          </p:cNvSpPr>
          <p:nvPr>
            <p:ph type="sldNum" sz="quarter" idx="5"/>
          </p:nvPr>
        </p:nvSpPr>
        <p:spPr/>
        <p:txBody>
          <a:bodyPr/>
          <a:lstStyle/>
          <a:p>
            <a:fld id="{AA1109C0-65EE-49DA-B8F3-4419FE8D7D2B}" type="slidenum">
              <a:rPr lang="en-US" smtClean="0"/>
              <a:t>14</a:t>
            </a:fld>
            <a:endParaRPr lang="en-US"/>
          </a:p>
        </p:txBody>
      </p:sp>
    </p:spTree>
    <p:extLst>
      <p:ext uri="{BB962C8B-B14F-4D97-AF65-F5344CB8AC3E}">
        <p14:creationId xmlns:p14="http://schemas.microsoft.com/office/powerpoint/2010/main" val="3675816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Improper disposal of trash and sewage from boats contaminates water quality and harms aquatic life. Environmental agencies report that boating-related litter contributes to over 50% of observed pollution in popular lake recreation areas. Adhering to proper waste management and using pump-out stations significantly reduce environmental impact.</a:t>
            </a:r>
          </a:p>
        </p:txBody>
      </p:sp>
      <p:sp>
        <p:nvSpPr>
          <p:cNvPr id="4" name="Slide Number Placeholder 3"/>
          <p:cNvSpPr>
            <a:spLocks noGrp="1"/>
          </p:cNvSpPr>
          <p:nvPr>
            <p:ph type="sldNum" sz="quarter" idx="5"/>
          </p:nvPr>
        </p:nvSpPr>
        <p:spPr/>
        <p:txBody>
          <a:bodyPr/>
          <a:lstStyle/>
          <a:p>
            <a:fld id="{AA1109C0-65EE-49DA-B8F3-4419FE8D7D2B}" type="slidenum">
              <a:rPr lang="en-US" smtClean="0"/>
              <a:t>15</a:t>
            </a:fld>
            <a:endParaRPr lang="en-US"/>
          </a:p>
        </p:txBody>
      </p:sp>
    </p:spTree>
    <p:extLst>
      <p:ext uri="{BB962C8B-B14F-4D97-AF65-F5344CB8AC3E}">
        <p14:creationId xmlns:p14="http://schemas.microsoft.com/office/powerpoint/2010/main" val="5404628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Boaters can negatively affect wildlife through disturbance, habitat destruction, and introduction of invasive species via hulls and equipment. Conservation guidelines encourage maintaining buffer zones, cleaning gear, and avoiding sensitive areas especially during breeding seasons. Such measures preserve biodiversity and ensure sustainable recreational use. 
 Image source: AI-generated</a:t>
            </a:r>
          </a:p>
        </p:txBody>
      </p:sp>
      <p:sp>
        <p:nvSpPr>
          <p:cNvPr id="4" name="Slide Number Placeholder 3"/>
          <p:cNvSpPr>
            <a:spLocks noGrp="1"/>
          </p:cNvSpPr>
          <p:nvPr>
            <p:ph type="sldNum" sz="quarter" idx="5"/>
          </p:nvPr>
        </p:nvSpPr>
        <p:spPr/>
        <p:txBody>
          <a:bodyPr/>
          <a:lstStyle/>
          <a:p>
            <a:fld id="{AA1109C0-65EE-49DA-B8F3-4419FE8D7D2B}" type="slidenum">
              <a:rPr lang="en-US" smtClean="0"/>
              <a:t>16</a:t>
            </a:fld>
            <a:endParaRPr lang="en-US"/>
          </a:p>
        </p:txBody>
      </p:sp>
    </p:spTree>
    <p:extLst>
      <p:ext uri="{BB962C8B-B14F-4D97-AF65-F5344CB8AC3E}">
        <p14:creationId xmlns:p14="http://schemas.microsoft.com/office/powerpoint/2010/main" val="3446569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Being Prepared for Emergencies, Offering Assistance to Fellow Boaters in Need</a:t>
            </a:r>
          </a:p>
        </p:txBody>
      </p:sp>
      <p:sp>
        <p:nvSpPr>
          <p:cNvPr id="4" name="Slide Number Placeholder 3"/>
          <p:cNvSpPr>
            <a:spLocks noGrp="1"/>
          </p:cNvSpPr>
          <p:nvPr>
            <p:ph type="sldNum" sz="quarter" idx="5"/>
          </p:nvPr>
        </p:nvSpPr>
        <p:spPr/>
        <p:txBody>
          <a:bodyPr/>
          <a:lstStyle/>
          <a:p>
            <a:fld id="{AA1109C0-65EE-49DA-B8F3-4419FE8D7D2B}" type="slidenum">
              <a:rPr lang="en-US" smtClean="0"/>
              <a:t>17</a:t>
            </a:fld>
            <a:endParaRPr lang="en-US"/>
          </a:p>
        </p:txBody>
      </p:sp>
    </p:spTree>
    <p:extLst>
      <p:ext uri="{BB962C8B-B14F-4D97-AF65-F5344CB8AC3E}">
        <p14:creationId xmlns:p14="http://schemas.microsoft.com/office/powerpoint/2010/main" val="2827568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Preparation with proper safety gear, knowledge of emergency protocols, and communication devices drastically reduces fatalities and injuries from boating accidents. Data from coast guard reports show that boaters equipped with life jackets and radios have a 70% higher survival rate in emergencies. Regular safety drills and maintenance checks are best practices for all boaters. 
 Image source: AI-generated</a:t>
            </a:r>
          </a:p>
        </p:txBody>
      </p:sp>
      <p:sp>
        <p:nvSpPr>
          <p:cNvPr id="4" name="Slide Number Placeholder 3"/>
          <p:cNvSpPr>
            <a:spLocks noGrp="1"/>
          </p:cNvSpPr>
          <p:nvPr>
            <p:ph type="sldNum" sz="quarter" idx="5"/>
          </p:nvPr>
        </p:nvSpPr>
        <p:spPr/>
        <p:txBody>
          <a:bodyPr/>
          <a:lstStyle/>
          <a:p>
            <a:fld id="{AA1109C0-65EE-49DA-B8F3-4419FE8D7D2B}" type="slidenum">
              <a:rPr lang="en-US" smtClean="0"/>
              <a:t>18</a:t>
            </a:fld>
            <a:endParaRPr lang="en-US"/>
          </a:p>
        </p:txBody>
      </p:sp>
    </p:spTree>
    <p:extLst>
      <p:ext uri="{BB962C8B-B14F-4D97-AF65-F5344CB8AC3E}">
        <p14:creationId xmlns:p14="http://schemas.microsoft.com/office/powerpoint/2010/main" val="33586782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Rendering aid to distressed boaters is a critical community responsibility supported by moral and sometimes legal obligation. Collaborative safety efforts decrease emergency response times and increase survival likelihood. Training in basic rescue techniques and carrying emergency supplies empowers boaters to help effectively.</a:t>
            </a:r>
          </a:p>
        </p:txBody>
      </p:sp>
      <p:sp>
        <p:nvSpPr>
          <p:cNvPr id="4" name="Slide Number Placeholder 3"/>
          <p:cNvSpPr>
            <a:spLocks noGrp="1"/>
          </p:cNvSpPr>
          <p:nvPr>
            <p:ph type="sldNum" sz="quarter" idx="5"/>
          </p:nvPr>
        </p:nvSpPr>
        <p:spPr/>
        <p:txBody>
          <a:bodyPr/>
          <a:lstStyle/>
          <a:p>
            <a:fld id="{AA1109C0-65EE-49DA-B8F3-4419FE8D7D2B}" type="slidenum">
              <a:rPr lang="en-US" smtClean="0"/>
              <a:t>19</a:t>
            </a:fld>
            <a:endParaRPr lang="en-US"/>
          </a:p>
        </p:txBody>
      </p:sp>
    </p:spTree>
    <p:extLst>
      <p:ext uri="{BB962C8B-B14F-4D97-AF65-F5344CB8AC3E}">
        <p14:creationId xmlns:p14="http://schemas.microsoft.com/office/powerpoint/2010/main" val="3875069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Understanding Lake Boating Etiquette
 Safe Navigation and Right of Way
 Consideration for Other Lake Users
 Environmental Stewardship and Cleanliness
 Emergency Preparedness and Helping Others 
 Image source: AI-generated</a:t>
            </a:r>
          </a:p>
        </p:txBody>
      </p:sp>
      <p:sp>
        <p:nvSpPr>
          <p:cNvPr id="4" name="Slide Number Placeholder 3"/>
          <p:cNvSpPr>
            <a:spLocks noGrp="1"/>
          </p:cNvSpPr>
          <p:nvPr>
            <p:ph type="sldNum" sz="quarter" idx="5"/>
          </p:nvPr>
        </p:nvSpPr>
        <p:spPr/>
        <p:txBody>
          <a:bodyPr/>
          <a:lstStyle/>
          <a:p>
            <a:fld id="{AA1109C0-65EE-49DA-B8F3-4419FE8D7D2B}" type="slidenum">
              <a:rPr lang="en-US" smtClean="0"/>
              <a:t>2</a:t>
            </a:fld>
            <a:endParaRPr lang="en-US"/>
          </a:p>
        </p:txBody>
      </p:sp>
    </p:spTree>
    <p:extLst>
      <p:ext uri="{BB962C8B-B14F-4D97-AF65-F5344CB8AC3E}">
        <p14:creationId xmlns:p14="http://schemas.microsoft.com/office/powerpoint/2010/main" val="4574437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summary, practicing proper boating etiquette fosters safety and respect among all lake users. By understanding navigation rules, sharing space considerately, protecting the environment, and being prepared to assist others, we create a positive and sustainable recreational environment. Let’s commit to these principles to ensure enjoyable and responsible boating for everyone on the lake.</a:t>
            </a:r>
          </a:p>
        </p:txBody>
      </p:sp>
      <p:sp>
        <p:nvSpPr>
          <p:cNvPr id="4" name="Slide Number Placeholder 3"/>
          <p:cNvSpPr>
            <a:spLocks noGrp="1"/>
          </p:cNvSpPr>
          <p:nvPr>
            <p:ph type="sldNum" sz="quarter" idx="5"/>
          </p:nvPr>
        </p:nvSpPr>
        <p:spPr/>
        <p:txBody>
          <a:bodyPr/>
          <a:lstStyle/>
          <a:p>
            <a:fld id="{AA1109C0-65EE-49DA-B8F3-4419FE8D7D2B}" type="slidenum">
              <a:rPr lang="en-US" smtClean="0"/>
              <a:t>20</a:t>
            </a:fld>
            <a:endParaRPr lang="en-US"/>
          </a:p>
        </p:txBody>
      </p:sp>
    </p:spTree>
    <p:extLst>
      <p:ext uri="{BB962C8B-B14F-4D97-AF65-F5344CB8AC3E}">
        <p14:creationId xmlns:p14="http://schemas.microsoft.com/office/powerpoint/2010/main" val="1797231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Why Courtesy Matters on the Water, Basic Principles of Boating Etiquette</a:t>
            </a:r>
          </a:p>
        </p:txBody>
      </p:sp>
      <p:sp>
        <p:nvSpPr>
          <p:cNvPr id="4" name="Slide Number Placeholder 3"/>
          <p:cNvSpPr>
            <a:spLocks noGrp="1"/>
          </p:cNvSpPr>
          <p:nvPr>
            <p:ph type="sldNum" sz="quarter" idx="5"/>
          </p:nvPr>
        </p:nvSpPr>
        <p:spPr/>
        <p:txBody>
          <a:bodyPr/>
          <a:lstStyle/>
          <a:p>
            <a:fld id="{AA1109C0-65EE-49DA-B8F3-4419FE8D7D2B}" type="slidenum">
              <a:rPr lang="en-US" smtClean="0"/>
              <a:t>3</a:t>
            </a:fld>
            <a:endParaRPr lang="en-US"/>
          </a:p>
        </p:txBody>
      </p:sp>
    </p:spTree>
    <p:extLst>
      <p:ext uri="{BB962C8B-B14F-4D97-AF65-F5344CB8AC3E}">
        <p14:creationId xmlns:p14="http://schemas.microsoft.com/office/powerpoint/2010/main" val="3481349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Courtesy on the water significantly enhances safety and enjoyment for all lake users. Research shows that following common etiquette reduces boating accidents and conflicts, fostering a cooperative environment. Respectful behavior preserves the natural tranquility of lakes and supports positive social interactions among boaters, swimmers, and anglers alike. 
 Image source: AI-generated</a:t>
            </a:r>
          </a:p>
        </p:txBody>
      </p:sp>
      <p:sp>
        <p:nvSpPr>
          <p:cNvPr id="4" name="Slide Number Placeholder 3"/>
          <p:cNvSpPr>
            <a:spLocks noGrp="1"/>
          </p:cNvSpPr>
          <p:nvPr>
            <p:ph type="sldNum" sz="quarter" idx="5"/>
          </p:nvPr>
        </p:nvSpPr>
        <p:spPr/>
        <p:txBody>
          <a:bodyPr/>
          <a:lstStyle/>
          <a:p>
            <a:fld id="{AA1109C0-65EE-49DA-B8F3-4419FE8D7D2B}" type="slidenum">
              <a:rPr lang="en-US" smtClean="0"/>
              <a:t>4</a:t>
            </a:fld>
            <a:endParaRPr lang="en-US"/>
          </a:p>
        </p:txBody>
      </p:sp>
    </p:spTree>
    <p:extLst>
      <p:ext uri="{BB962C8B-B14F-4D97-AF65-F5344CB8AC3E}">
        <p14:creationId xmlns:p14="http://schemas.microsoft.com/office/powerpoint/2010/main" val="3895058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fundamental principles of boating etiquette include maintaining safe speeds, respecting personal space, communicating intentions clearly, and yielding right of way according to maritime norms. These guidelines are internationally recognized and promoted by organizations like the U.S. Coast Guard and boating associations to minimize accidents and maintain equitable lake use. 
 Image source: AI-generated</a:t>
            </a:r>
          </a:p>
        </p:txBody>
      </p:sp>
      <p:sp>
        <p:nvSpPr>
          <p:cNvPr id="4" name="Slide Number Placeholder 3"/>
          <p:cNvSpPr>
            <a:spLocks noGrp="1"/>
          </p:cNvSpPr>
          <p:nvPr>
            <p:ph type="sldNum" sz="quarter" idx="5"/>
          </p:nvPr>
        </p:nvSpPr>
        <p:spPr/>
        <p:txBody>
          <a:bodyPr/>
          <a:lstStyle/>
          <a:p>
            <a:fld id="{AA1109C0-65EE-49DA-B8F3-4419FE8D7D2B}" type="slidenum">
              <a:rPr lang="en-US" smtClean="0"/>
              <a:t>5</a:t>
            </a:fld>
            <a:endParaRPr lang="en-US"/>
          </a:p>
        </p:txBody>
      </p:sp>
    </p:spTree>
    <p:extLst>
      <p:ext uri="{BB962C8B-B14F-4D97-AF65-F5344CB8AC3E}">
        <p14:creationId xmlns:p14="http://schemas.microsoft.com/office/powerpoint/2010/main" val="3000366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Rules for Passing and Overtaking, Yielding and Approaching Docks Responsibly, Respecting No-Wake Zones</a:t>
            </a:r>
          </a:p>
        </p:txBody>
      </p:sp>
      <p:sp>
        <p:nvSpPr>
          <p:cNvPr id="4" name="Slide Number Placeholder 3"/>
          <p:cNvSpPr>
            <a:spLocks noGrp="1"/>
          </p:cNvSpPr>
          <p:nvPr>
            <p:ph type="sldNum" sz="quarter" idx="5"/>
          </p:nvPr>
        </p:nvSpPr>
        <p:spPr/>
        <p:txBody>
          <a:bodyPr/>
          <a:lstStyle/>
          <a:p>
            <a:fld id="{AA1109C0-65EE-49DA-B8F3-4419FE8D7D2B}" type="slidenum">
              <a:rPr lang="en-US" smtClean="0"/>
              <a:t>6</a:t>
            </a:fld>
            <a:endParaRPr lang="en-US"/>
          </a:p>
        </p:txBody>
      </p:sp>
    </p:spTree>
    <p:extLst>
      <p:ext uri="{BB962C8B-B14F-4D97-AF65-F5344CB8AC3E}">
        <p14:creationId xmlns:p14="http://schemas.microsoft.com/office/powerpoint/2010/main" val="1517620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Passing and overtaking other vessels require clear signaling, maintaining a safe distance, and complying with local navigation rules. Studies indicate that improper passing maneuvers contribute to a significant portion of boating collisions on lakes. Proper communication and predictable behavior reduce risk and foster mutual respect between boat operators.</a:t>
            </a:r>
          </a:p>
        </p:txBody>
      </p:sp>
      <p:sp>
        <p:nvSpPr>
          <p:cNvPr id="4" name="Slide Number Placeholder 3"/>
          <p:cNvSpPr>
            <a:spLocks noGrp="1"/>
          </p:cNvSpPr>
          <p:nvPr>
            <p:ph type="sldNum" sz="quarter" idx="5"/>
          </p:nvPr>
        </p:nvSpPr>
        <p:spPr/>
        <p:txBody>
          <a:bodyPr/>
          <a:lstStyle/>
          <a:p>
            <a:fld id="{AA1109C0-65EE-49DA-B8F3-4419FE8D7D2B}" type="slidenum">
              <a:rPr lang="en-US" smtClean="0"/>
              <a:t>7</a:t>
            </a:fld>
            <a:endParaRPr lang="en-US"/>
          </a:p>
        </p:txBody>
      </p:sp>
    </p:spTree>
    <p:extLst>
      <p:ext uri="{BB962C8B-B14F-4D97-AF65-F5344CB8AC3E}">
        <p14:creationId xmlns:p14="http://schemas.microsoft.com/office/powerpoint/2010/main" val="4281686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Yielding the right of way to boats leaving docks and carefully approaching docking areas prevents congestions and accidents. Dock etiquette emphasizes reducing speed, watching for pedestrians, and coordinating departure and arrival to ensure smooth boating experiences. Data from marina operators indicate that orderly dock behavior reduces property damage and boating incidents significantly. 
 Image source: AI-generated</a:t>
            </a:r>
          </a:p>
        </p:txBody>
      </p:sp>
      <p:sp>
        <p:nvSpPr>
          <p:cNvPr id="4" name="Slide Number Placeholder 3"/>
          <p:cNvSpPr>
            <a:spLocks noGrp="1"/>
          </p:cNvSpPr>
          <p:nvPr>
            <p:ph type="sldNum" sz="quarter" idx="5"/>
          </p:nvPr>
        </p:nvSpPr>
        <p:spPr/>
        <p:txBody>
          <a:bodyPr/>
          <a:lstStyle/>
          <a:p>
            <a:fld id="{AA1109C0-65EE-49DA-B8F3-4419FE8D7D2B}" type="slidenum">
              <a:rPr lang="en-US" smtClean="0"/>
              <a:t>8</a:t>
            </a:fld>
            <a:endParaRPr lang="en-US"/>
          </a:p>
        </p:txBody>
      </p:sp>
    </p:spTree>
    <p:extLst>
      <p:ext uri="{BB962C8B-B14F-4D97-AF65-F5344CB8AC3E}">
        <p14:creationId xmlns:p14="http://schemas.microsoft.com/office/powerpoint/2010/main" val="4122137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No-wake zones are designated to protect shorelines, wildlife, and sensitive areas from erosion and disturbance. Enforcement of these zones has been shown to reduce shoreline damage by up to 90% and improves safety for swimmers and small craft users. Compliance is critical for environmental preservation and peaceful lake recreation.</a:t>
            </a:r>
          </a:p>
        </p:txBody>
      </p:sp>
      <p:sp>
        <p:nvSpPr>
          <p:cNvPr id="4" name="Slide Number Placeholder 3"/>
          <p:cNvSpPr>
            <a:spLocks noGrp="1"/>
          </p:cNvSpPr>
          <p:nvPr>
            <p:ph type="sldNum" sz="quarter" idx="5"/>
          </p:nvPr>
        </p:nvSpPr>
        <p:spPr/>
        <p:txBody>
          <a:bodyPr/>
          <a:lstStyle/>
          <a:p>
            <a:fld id="{AA1109C0-65EE-49DA-B8F3-4419FE8D7D2B}" type="slidenum">
              <a:rPr lang="en-US" smtClean="0"/>
              <a:t>9</a:t>
            </a:fld>
            <a:endParaRPr lang="en-US"/>
          </a:p>
        </p:txBody>
      </p:sp>
    </p:spTree>
    <p:extLst>
      <p:ext uri="{BB962C8B-B14F-4D97-AF65-F5344CB8AC3E}">
        <p14:creationId xmlns:p14="http://schemas.microsoft.com/office/powerpoint/2010/main" val="18726745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with Pictur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85800" y="4953000"/>
            <a:ext cx="10789920" cy="786384"/>
          </a:xfrm>
        </p:spPr>
        <p:txBody>
          <a:bodyPr vert="horz" lIns="91440" tIns="45720" rIns="91440" bIns="45720" rtlCol="0" anchor="b">
            <a:normAutofit/>
          </a:bodyPr>
          <a:lstStyle>
            <a:lvl1pPr>
              <a:defRPr lang="en-US" sz="4000" dirty="0">
                <a:solidFill>
                  <a:schemeClr val="accent2"/>
                </a:solidFill>
              </a:defRPr>
            </a:lvl1pPr>
          </a:lstStyle>
          <a:p>
            <a:pPr lvl="0"/>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85800" y="5723056"/>
            <a:ext cx="10789920" cy="365125"/>
          </a:xfrm>
        </p:spPr>
        <p:txBody>
          <a:bodyPr vert="horz" lIns="91440" tIns="45720" rIns="91440" bIns="45720" rtlCol="0">
            <a:normAutofit/>
          </a:bodyPr>
          <a:lstStyle>
            <a:lvl1pPr marL="0" indent="0">
              <a:buNone/>
              <a:defRPr lang="en-US" sz="1600" dirty="0">
                <a:solidFill>
                  <a:schemeClr val="accent5"/>
                </a:solidFill>
              </a:defRPr>
            </a:lvl1pPr>
          </a:lstStyle>
          <a:p>
            <a:pPr lvl="0"/>
            <a:r>
              <a:rPr lang="en-US"/>
              <a:t>Click to edit Master subtitle style</a:t>
            </a:r>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hasCustomPrompt="1"/>
          </p:nvPr>
        </p:nvSpPr>
        <p:spPr>
          <a:xfrm>
            <a:off x="0" y="0"/>
            <a:ext cx="12191999" cy="4754880"/>
          </a:xfrm>
          <a:blipFill dpi="0" rotWithShape="1">
            <a:blip r:embed="rId2">
              <a:alphaModFix amt="60000"/>
            </a:blip>
            <a:srcRect/>
            <a:stretch>
              <a:fillRect/>
            </a:stretch>
          </a:blipFill>
        </p:spPr>
        <p:txBody>
          <a:bodyPr/>
          <a:lstStyle>
            <a:lvl1pPr marL="0" indent="0">
              <a:buNone/>
              <a:defRPr/>
            </a:lvl1pPr>
          </a:lstStyle>
          <a:p>
            <a:r>
              <a:rPr lang="en-US"/>
              <a:t>   </a:t>
            </a:r>
          </a:p>
        </p:txBody>
      </p:sp>
      <p:sp>
        <p:nvSpPr>
          <p:cNvPr id="15" name="Footer Placeholder 14">
            <a:extLst>
              <a:ext uri="{FF2B5EF4-FFF2-40B4-BE49-F238E27FC236}">
                <a16:creationId xmlns:a16="http://schemas.microsoft.com/office/drawing/2014/main" id="{C85E6B85-DD51-B9C3-1A0F-526FD2B32B95}"/>
              </a:ext>
            </a:extLst>
          </p:cNvPr>
          <p:cNvSpPr>
            <a:spLocks noGrp="1"/>
          </p:cNvSpPr>
          <p:nvPr>
            <p:ph type="ftr" sz="quarter" idx="15"/>
          </p:nvPr>
        </p:nvSpPr>
        <p:spPr/>
        <p:txBody>
          <a:bodyPr/>
          <a:lstStyle>
            <a:lvl1pPr>
              <a:defRPr b="0">
                <a:solidFill>
                  <a:schemeClr val="accent5"/>
                </a:solidFill>
              </a:defRPr>
            </a:lvl1pPr>
          </a:lstStyle>
          <a:p>
            <a:endParaRPr lang="en-US" b="0"/>
          </a:p>
        </p:txBody>
      </p:sp>
      <p:sp>
        <p:nvSpPr>
          <p:cNvPr id="14" name="Date Placeholder 13">
            <a:extLst>
              <a:ext uri="{FF2B5EF4-FFF2-40B4-BE49-F238E27FC236}">
                <a16:creationId xmlns:a16="http://schemas.microsoft.com/office/drawing/2014/main" id="{34483B51-BAEC-F543-9306-DB4C7AF5BD2C}"/>
              </a:ext>
            </a:extLst>
          </p:cNvPr>
          <p:cNvSpPr>
            <a:spLocks noGrp="1"/>
          </p:cNvSpPr>
          <p:nvPr>
            <p:ph type="dt" sz="half" idx="14"/>
          </p:nvPr>
        </p:nvSpPr>
        <p:spPr/>
        <p:txBody>
          <a:bodyPr/>
          <a:lstStyle>
            <a:lvl1pPr>
              <a:defRPr b="0">
                <a:solidFill>
                  <a:schemeClr val="accent5"/>
                </a:solidFill>
              </a:defRPr>
            </a:lvl1pPr>
          </a:lstStyle>
          <a:p>
            <a:fld id="{B72EA355-EE8B-47EB-B6F6-9F5690AE9D78}" type="datetime1">
              <a:rPr lang="en-US" smtClean="0"/>
              <a:t>5/11/2026</a:t>
            </a:fld>
            <a:endParaRPr lang="en-US" b="0"/>
          </a:p>
        </p:txBody>
      </p:sp>
      <p:sp>
        <p:nvSpPr>
          <p:cNvPr id="16" name="Slide Number Placeholder 15">
            <a:extLst>
              <a:ext uri="{FF2B5EF4-FFF2-40B4-BE49-F238E27FC236}">
                <a16:creationId xmlns:a16="http://schemas.microsoft.com/office/drawing/2014/main" id="{49BFBAB6-9C99-43B8-8C8A-FF7580EA82CC}"/>
              </a:ext>
            </a:extLst>
          </p:cNvPr>
          <p:cNvSpPr>
            <a:spLocks noGrp="1"/>
          </p:cNvSpPr>
          <p:nvPr>
            <p:ph type="sldNum" sz="quarter" idx="16"/>
          </p:nvPr>
        </p:nvSpPr>
        <p:spPr>
          <a:solidFill>
            <a:schemeClr val="accent1">
              <a:lumMod val="90000"/>
              <a:lumOff val="10000"/>
            </a:schemeClr>
          </a:solidFill>
        </p:spPr>
        <p:txBody>
          <a:bodyPr/>
          <a:lstStyle>
            <a:lvl1pPr>
              <a:defRPr b="0">
                <a:solidFill>
                  <a:schemeClr val="accent5"/>
                </a:solidFill>
              </a:defRPr>
            </a:lvl1pPr>
          </a:lstStyle>
          <a:p>
            <a:fld id="{AEAA3239-9EA4-4A65-A281-97F994456D9F}" type="slidenum">
              <a:rPr lang="en-US" smtClean="0"/>
              <a:pPr/>
              <a:t>‹#›</a:t>
            </a:fld>
            <a:endParaRPr lang="en-US" b="0"/>
          </a:p>
        </p:txBody>
      </p:sp>
    </p:spTree>
    <p:extLst>
      <p:ext uri="{BB962C8B-B14F-4D97-AF65-F5344CB8AC3E}">
        <p14:creationId xmlns:p14="http://schemas.microsoft.com/office/powerpoint/2010/main" val="2464627079"/>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685800" y="1570071"/>
            <a:ext cx="7909560" cy="4906929"/>
          </a:xfrm>
        </p:spPr>
        <p:txBody>
          <a:bodyPr vert="horz" lIns="91440" tIns="45720" rIns="91440" bIns="45720" rtlCol="0" anchor="b">
            <a:normAutofit/>
          </a:bodyPr>
          <a:lstStyle>
            <a:lvl1pPr>
              <a:defRPr lang="en-US" sz="7400" dirty="0">
                <a:solidFill>
                  <a:schemeClr val="accent2"/>
                </a:solidFill>
              </a:defRPr>
            </a:lvl1pPr>
          </a:lstStyle>
          <a:p>
            <a:pPr lvl="0"/>
            <a:r>
              <a:rPr lang="en-US"/>
              <a:t>Section Header</a:t>
            </a:r>
          </a:p>
        </p:txBody>
      </p:sp>
      <p:sp>
        <p:nvSpPr>
          <p:cNvPr id="20" name="Footer Placeholder 19">
            <a:extLst>
              <a:ext uri="{FF2B5EF4-FFF2-40B4-BE49-F238E27FC236}">
                <a16:creationId xmlns:a16="http://schemas.microsoft.com/office/drawing/2014/main" id="{A6421593-F6C6-3F5E-1521-2D67AC36DF73}"/>
              </a:ext>
            </a:extLst>
          </p:cNvPr>
          <p:cNvSpPr>
            <a:spLocks noGrp="1"/>
          </p:cNvSpPr>
          <p:nvPr>
            <p:ph type="ftr" sz="quarter" idx="11"/>
          </p:nvPr>
        </p:nvSpPr>
        <p:spPr>
          <a:xfrm>
            <a:off x="0" y="0"/>
            <a:ext cx="1444752" cy="548640"/>
          </a:xfrm>
        </p:spPr>
        <p:txBody>
          <a:bodyPr/>
          <a:lstStyle>
            <a:lvl1pPr>
              <a:defRPr>
                <a:solidFill>
                  <a:schemeClr val="accent5"/>
                </a:solidFill>
              </a:defRPr>
            </a:lvl1pPr>
          </a:lstStyle>
          <a:p>
            <a:endParaRPr lang="en-US"/>
          </a:p>
        </p:txBody>
      </p:sp>
      <p:sp>
        <p:nvSpPr>
          <p:cNvPr id="19" name="Date Placeholder 18">
            <a:extLst>
              <a:ext uri="{FF2B5EF4-FFF2-40B4-BE49-F238E27FC236}">
                <a16:creationId xmlns:a16="http://schemas.microsoft.com/office/drawing/2014/main" id="{E4D20C53-6E70-6CC1-10F9-1060FA2FEDF5}"/>
              </a:ext>
            </a:extLst>
          </p:cNvPr>
          <p:cNvSpPr>
            <a:spLocks noGrp="1"/>
          </p:cNvSpPr>
          <p:nvPr>
            <p:ph type="dt" sz="half" idx="10"/>
          </p:nvPr>
        </p:nvSpPr>
        <p:spPr>
          <a:xfrm>
            <a:off x="10515600" y="0"/>
            <a:ext cx="1143000" cy="548640"/>
          </a:xfrm>
        </p:spPr>
        <p:txBody>
          <a:bodyPr/>
          <a:lstStyle>
            <a:lvl1pPr>
              <a:defRPr>
                <a:solidFill>
                  <a:schemeClr val="accent5"/>
                </a:solidFill>
              </a:defRPr>
            </a:lvl1pPr>
          </a:lstStyle>
          <a:p>
            <a:fld id="{CE424589-40F4-419B-AF69-0B32C3EA310D}" type="datetime1">
              <a:rPr lang="en-US" smtClean="0"/>
              <a:t>5/11/2026</a:t>
            </a:fld>
            <a:endParaRPr lang="en-US"/>
          </a:p>
        </p:txBody>
      </p:sp>
      <p:sp>
        <p:nvSpPr>
          <p:cNvPr id="21" name="Slide Number Placeholder 20">
            <a:extLst>
              <a:ext uri="{FF2B5EF4-FFF2-40B4-BE49-F238E27FC236}">
                <a16:creationId xmlns:a16="http://schemas.microsoft.com/office/drawing/2014/main" id="{CB2C1868-5A21-F4CD-B2C8-33C6E8227807}"/>
              </a:ext>
            </a:extLst>
          </p:cNvPr>
          <p:cNvSpPr>
            <a:spLocks noGrp="1"/>
          </p:cNvSpPr>
          <p:nvPr>
            <p:ph type="sldNum" sz="quarter" idx="12"/>
          </p:nvPr>
        </p:nvSpPr>
        <p:spPr>
          <a:xfrm>
            <a:off x="11644076" y="0"/>
            <a:ext cx="547924" cy="548640"/>
          </a:xfrm>
          <a:solidFill>
            <a:schemeClr val="accent1">
              <a:lumMod val="90000"/>
              <a:lumOff val="10000"/>
            </a:schemeClr>
          </a:solidFill>
        </p:spPr>
        <p:txBody>
          <a:bodyPr/>
          <a:lstStyle>
            <a:lvl1pPr>
              <a:defRPr>
                <a:solidFill>
                  <a:schemeClr val="accent5"/>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248656588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685800" y="685800"/>
            <a:ext cx="6309360" cy="1371600"/>
          </a:xfrm>
        </p:spPr>
        <p:txBody>
          <a:bodyPr anchor="t" anchorCtr="0">
            <a:normAutofit/>
          </a:bodyPr>
          <a:lstStyle>
            <a:lvl1pPr>
              <a:defRPr sz="4400">
                <a:solidFill>
                  <a:schemeClr val="accent3"/>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2743200" y="2834640"/>
            <a:ext cx="8686800" cy="3200400"/>
          </a:xfrm>
        </p:spPr>
        <p:txBody>
          <a:bodyPr>
            <a:normAutofit/>
          </a:bodyPr>
          <a:lstStyle>
            <a:lvl1pPr marL="457200" indent="-457200">
              <a:buClr>
                <a:schemeClr val="accent2">
                  <a:lumMod val="90000"/>
                </a:schemeClr>
              </a:buClr>
              <a:buFont typeface="+mj-lt"/>
              <a:buAutoNum type="arabicPeriod"/>
              <a:defRPr sz="2000"/>
            </a:lvl1pPr>
            <a:lvl2pPr marL="685800" indent="-457200">
              <a:buClr>
                <a:schemeClr val="accent2">
                  <a:lumMod val="90000"/>
                </a:schemeClr>
              </a:buClr>
              <a:buFont typeface="+mj-lt"/>
              <a:buAutoNum type="arabicPeriod"/>
              <a:defRPr sz="1800"/>
            </a:lvl2pPr>
            <a:lvl3pPr marL="800100" indent="-342900">
              <a:buClr>
                <a:schemeClr val="accent2">
                  <a:lumMod val="90000"/>
                </a:schemeClr>
              </a:buClr>
              <a:buFont typeface="+mj-lt"/>
              <a:buAutoNum type="arabicPeriod"/>
              <a:defRPr sz="1600"/>
            </a:lvl3pPr>
            <a:lvl4pPr marL="1028700" indent="-342900">
              <a:buClr>
                <a:schemeClr val="accent2">
                  <a:lumMod val="90000"/>
                </a:schemeClr>
              </a:buClr>
              <a:buFont typeface="+mj-lt"/>
              <a:buAutoNum type="arabicPeriod"/>
              <a:defRPr sz="1600"/>
            </a:lvl4pPr>
            <a:lvl5pPr marL="1257300" indent="-342900">
              <a:buClr>
                <a:schemeClr val="accent2">
                  <a:lumMod val="90000"/>
                </a:schemeClr>
              </a:buClr>
              <a:buFont typeface="+mj-lt"/>
              <a:buAutoNum type="arabicPeriod"/>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FCAF3811-AE9E-8CEE-4BB5-D49A25E57CAA}"/>
              </a:ext>
            </a:extLst>
          </p:cNvPr>
          <p:cNvCxnSpPr/>
          <p:nvPr userDrawn="1"/>
        </p:nvCxnSpPr>
        <p:spPr>
          <a:xfrm>
            <a:off x="0" y="2206870"/>
            <a:ext cx="5442438" cy="0"/>
          </a:xfrm>
          <a:prstGeom prst="line">
            <a:avLst/>
          </a:prstGeom>
          <a:ln w="53975">
            <a:solidFill>
              <a:srgbClr val="0F5337"/>
            </a:solidFill>
          </a:ln>
        </p:spPr>
        <p:style>
          <a:lnRef idx="2">
            <a:schemeClr val="accent1"/>
          </a:lnRef>
          <a:fillRef idx="0">
            <a:schemeClr val="accent1"/>
          </a:fillRef>
          <a:effectRef idx="1">
            <a:schemeClr val="accent1"/>
          </a:effectRef>
          <a:fontRef idx="minor">
            <a:schemeClr val="tx1"/>
          </a:fontRef>
        </p:style>
      </p:cxnSp>
      <p:sp>
        <p:nvSpPr>
          <p:cNvPr id="24" name="Footer Placeholder 23">
            <a:extLst>
              <a:ext uri="{FF2B5EF4-FFF2-40B4-BE49-F238E27FC236}">
                <a16:creationId xmlns:a16="http://schemas.microsoft.com/office/drawing/2014/main" id="{A94E7796-5FDC-648C-3C83-1CB92A985AD7}"/>
              </a:ext>
            </a:extLst>
          </p:cNvPr>
          <p:cNvSpPr>
            <a:spLocks noGrp="1"/>
          </p:cNvSpPr>
          <p:nvPr>
            <p:ph type="ftr" sz="quarter" idx="15"/>
          </p:nvPr>
        </p:nvSpPr>
        <p:spPr/>
        <p:txBody>
          <a:bodyPr/>
          <a:lstStyle/>
          <a:p>
            <a:endParaRPr lang="en-US" sz="900"/>
          </a:p>
        </p:txBody>
      </p:sp>
      <p:sp>
        <p:nvSpPr>
          <p:cNvPr id="23" name="Date Placeholder 22">
            <a:extLst>
              <a:ext uri="{FF2B5EF4-FFF2-40B4-BE49-F238E27FC236}">
                <a16:creationId xmlns:a16="http://schemas.microsoft.com/office/drawing/2014/main" id="{9AF25DA3-0D11-567E-8C45-641244EBFEDD}"/>
              </a:ext>
            </a:extLst>
          </p:cNvPr>
          <p:cNvSpPr>
            <a:spLocks noGrp="1"/>
          </p:cNvSpPr>
          <p:nvPr>
            <p:ph type="dt" sz="half" idx="14"/>
          </p:nvPr>
        </p:nvSpPr>
        <p:spPr/>
        <p:txBody>
          <a:bodyPr/>
          <a:lstStyle/>
          <a:p>
            <a:fld id="{337EC06B-606A-4EF4-ACAD-E3CEFED48C69}" type="datetime1">
              <a:rPr lang="en-US" smtClean="0"/>
              <a:t>5/11/2026</a:t>
            </a:fld>
            <a:endParaRPr lang="en-US" sz="900"/>
          </a:p>
        </p:txBody>
      </p:sp>
      <p:sp>
        <p:nvSpPr>
          <p:cNvPr id="25" name="Slide Number Placeholder 24">
            <a:extLst>
              <a:ext uri="{FF2B5EF4-FFF2-40B4-BE49-F238E27FC236}">
                <a16:creationId xmlns:a16="http://schemas.microsoft.com/office/drawing/2014/main" id="{0893736D-26B2-06DD-ABDD-15F3DD4D363C}"/>
              </a:ext>
            </a:extLst>
          </p:cNvPr>
          <p:cNvSpPr>
            <a:spLocks noGrp="1"/>
          </p:cNvSpPr>
          <p:nvPr>
            <p:ph type="sldNum" sz="quarter" idx="16"/>
          </p:nvPr>
        </p:nvSpPr>
        <p:spPr/>
        <p:txBody>
          <a:bodyPr/>
          <a:lstStyle/>
          <a:p>
            <a:fld id="{AEAA3239-9EA4-4A65-A281-97F994456D9F}" type="slidenum">
              <a:rPr lang="en-US" smtClean="0"/>
              <a:pPr/>
              <a:t>‹#›</a:t>
            </a:fld>
            <a:endParaRPr lang="en-US" sz="900"/>
          </a:p>
        </p:txBody>
      </p:sp>
    </p:spTree>
    <p:extLst>
      <p:ext uri="{BB962C8B-B14F-4D97-AF65-F5344CB8AC3E}">
        <p14:creationId xmlns:p14="http://schemas.microsoft.com/office/powerpoint/2010/main" val="575005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genda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685800" y="685800"/>
            <a:ext cx="6309360" cy="1371600"/>
          </a:xfrm>
        </p:spPr>
        <p:txBody>
          <a:bodyPr anchor="t" anchorCtr="0">
            <a:normAutofit/>
          </a:bodyPr>
          <a:lstStyle>
            <a:lvl1pPr>
              <a:defRPr sz="4400">
                <a:solidFill>
                  <a:schemeClr val="accent3"/>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2743201" y="2834640"/>
            <a:ext cx="4358774" cy="3200400"/>
          </a:xfrm>
        </p:spPr>
        <p:txBody>
          <a:bodyPr>
            <a:normAutofit/>
          </a:bodyPr>
          <a:lstStyle>
            <a:lvl1pPr marL="457200" indent="-457200">
              <a:buClr>
                <a:schemeClr val="accent2">
                  <a:lumMod val="90000"/>
                </a:schemeClr>
              </a:buClr>
              <a:buFont typeface="+mj-lt"/>
              <a:buAutoNum type="arabicPeriod"/>
              <a:defRPr sz="2000"/>
            </a:lvl1pPr>
            <a:lvl2pPr marL="571500" indent="-342900">
              <a:buClr>
                <a:schemeClr val="accent2">
                  <a:lumMod val="90000"/>
                </a:schemeClr>
              </a:buClr>
              <a:buFont typeface="+mj-lt"/>
              <a:buAutoNum type="arabicPeriod"/>
              <a:defRPr sz="1800"/>
            </a:lvl2pPr>
            <a:lvl3pPr marL="800100" indent="-342900">
              <a:buClr>
                <a:schemeClr val="accent2">
                  <a:lumMod val="90000"/>
                </a:schemeClr>
              </a:buClr>
              <a:buFont typeface="+mj-lt"/>
              <a:buAutoNum type="arabicPeriod"/>
              <a:defRPr sz="1600"/>
            </a:lvl3pPr>
            <a:lvl4pPr marL="1028700" indent="-342900">
              <a:buClr>
                <a:schemeClr val="accent2">
                  <a:lumMod val="90000"/>
                </a:schemeClr>
              </a:buClr>
              <a:buFont typeface="+mj-lt"/>
              <a:buAutoNum type="arabicPeriod"/>
              <a:defRPr sz="1400"/>
            </a:lvl4pPr>
            <a:lvl5pPr>
              <a:buClr>
                <a:schemeClr val="accent2">
                  <a:lumMod val="90000"/>
                </a:schemeClr>
              </a:buClr>
              <a:buFont typeface="+mj-lt"/>
              <a:buAutoNum type="arabicPeriod"/>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DD26684C-23E4-F6A1-5A03-70AE7BEA72CA}"/>
              </a:ext>
            </a:extLst>
          </p:cNvPr>
          <p:cNvSpPr>
            <a:spLocks noGrp="1"/>
          </p:cNvSpPr>
          <p:nvPr>
            <p:ph type="pic" sz="quarter" idx="14" hasCustomPrompt="1"/>
          </p:nvPr>
        </p:nvSpPr>
        <p:spPr>
          <a:xfrm>
            <a:off x="7626409" y="0"/>
            <a:ext cx="4565591" cy="6858000"/>
          </a:xfrm>
          <a:custGeom>
            <a:avLst/>
            <a:gdLst>
              <a:gd name="connsiteX0" fmla="*/ 0 w 4565591"/>
              <a:gd name="connsiteY0" fmla="*/ 0 h 6858000"/>
              <a:gd name="connsiteX1" fmla="*/ 4565591 w 4565591"/>
              <a:gd name="connsiteY1" fmla="*/ 0 h 6858000"/>
              <a:gd name="connsiteX2" fmla="*/ 4565591 w 4565591"/>
              <a:gd name="connsiteY2" fmla="*/ 6858000 h 6858000"/>
              <a:gd name="connsiteX3" fmla="*/ 0 w 456559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65591" h="6858000">
                <a:moveTo>
                  <a:pt x="0" y="0"/>
                </a:moveTo>
                <a:lnTo>
                  <a:pt x="4565591" y="0"/>
                </a:lnTo>
                <a:lnTo>
                  <a:pt x="4565591"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a:t>   </a:t>
            </a:r>
          </a:p>
        </p:txBody>
      </p:sp>
      <p:cxnSp>
        <p:nvCxnSpPr>
          <p:cNvPr id="6" name="Straight Connector 5">
            <a:extLst>
              <a:ext uri="{FF2B5EF4-FFF2-40B4-BE49-F238E27FC236}">
                <a16:creationId xmlns:a16="http://schemas.microsoft.com/office/drawing/2014/main" id="{5BBF0AEE-5A27-FCDE-3C64-4ACC7935FE49}"/>
              </a:ext>
            </a:extLst>
          </p:cNvPr>
          <p:cNvCxnSpPr/>
          <p:nvPr userDrawn="1"/>
        </p:nvCxnSpPr>
        <p:spPr>
          <a:xfrm>
            <a:off x="0" y="2206870"/>
            <a:ext cx="5442438" cy="0"/>
          </a:xfrm>
          <a:prstGeom prst="line">
            <a:avLst/>
          </a:prstGeom>
          <a:ln w="53975">
            <a:solidFill>
              <a:srgbClr val="0F5337"/>
            </a:solidFill>
          </a:ln>
        </p:spPr>
        <p:style>
          <a:lnRef idx="2">
            <a:schemeClr val="accent1"/>
          </a:lnRef>
          <a:fillRef idx="0">
            <a:schemeClr val="accent1"/>
          </a:fillRef>
          <a:effectRef idx="1">
            <a:schemeClr val="accent1"/>
          </a:effectRef>
          <a:fontRef idx="minor">
            <a:schemeClr val="tx1"/>
          </a:fontRef>
        </p:style>
      </p:cxnSp>
      <p:sp>
        <p:nvSpPr>
          <p:cNvPr id="19" name="Footer Placeholder 18">
            <a:extLst>
              <a:ext uri="{FF2B5EF4-FFF2-40B4-BE49-F238E27FC236}">
                <a16:creationId xmlns:a16="http://schemas.microsoft.com/office/drawing/2014/main" id="{7AFBA87F-7701-A29C-E9FC-66AEC272FB88}"/>
              </a:ext>
            </a:extLst>
          </p:cNvPr>
          <p:cNvSpPr>
            <a:spLocks noGrp="1"/>
          </p:cNvSpPr>
          <p:nvPr>
            <p:ph type="ftr" sz="quarter" idx="16"/>
          </p:nvPr>
        </p:nvSpPr>
        <p:spPr/>
        <p:txBody>
          <a:bodyPr/>
          <a:lstStyle>
            <a:lvl1pPr>
              <a:defRPr b="1"/>
            </a:lvl1pPr>
          </a:lstStyle>
          <a:p>
            <a:endParaRPr lang="en-US" b="1"/>
          </a:p>
        </p:txBody>
      </p:sp>
      <p:sp>
        <p:nvSpPr>
          <p:cNvPr id="18" name="Date Placeholder 17">
            <a:extLst>
              <a:ext uri="{FF2B5EF4-FFF2-40B4-BE49-F238E27FC236}">
                <a16:creationId xmlns:a16="http://schemas.microsoft.com/office/drawing/2014/main" id="{6800BE9B-CE8D-684B-DC80-1D80F6FAD4A7}"/>
              </a:ext>
            </a:extLst>
          </p:cNvPr>
          <p:cNvSpPr>
            <a:spLocks noGrp="1"/>
          </p:cNvSpPr>
          <p:nvPr>
            <p:ph type="dt" sz="half" idx="15"/>
          </p:nvPr>
        </p:nvSpPr>
        <p:spPr>
          <a:xfrm>
            <a:off x="5943600" y="6309360"/>
            <a:ext cx="1158375" cy="548640"/>
          </a:xfrm>
        </p:spPr>
        <p:txBody>
          <a:bodyPr/>
          <a:lstStyle>
            <a:lvl1pPr>
              <a:defRPr b="1"/>
            </a:lvl1pPr>
          </a:lstStyle>
          <a:p>
            <a:fld id="{FF503BB1-3C96-4F03-AA87-65D895BA80B8}" type="datetime1">
              <a:rPr lang="en-US" smtClean="0"/>
              <a:t>5/11/2026</a:t>
            </a:fld>
            <a:endParaRPr lang="en-US" b="1"/>
          </a:p>
        </p:txBody>
      </p:sp>
      <p:sp>
        <p:nvSpPr>
          <p:cNvPr id="20" name="Slide Number Placeholder 19">
            <a:extLst>
              <a:ext uri="{FF2B5EF4-FFF2-40B4-BE49-F238E27FC236}">
                <a16:creationId xmlns:a16="http://schemas.microsoft.com/office/drawing/2014/main" id="{D917E3BB-5497-4C52-A736-6EB57D97981F}"/>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a:p>
        </p:txBody>
      </p:sp>
    </p:spTree>
    <p:extLst>
      <p:ext uri="{BB962C8B-B14F-4D97-AF65-F5344CB8AC3E}">
        <p14:creationId xmlns:p14="http://schemas.microsoft.com/office/powerpoint/2010/main" val="27673721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E1DA49E-3CB9-75DC-406C-624924142015}"/>
              </a:ext>
            </a:extLst>
          </p:cNvPr>
          <p:cNvSpPr>
            <a:spLocks noGrp="1"/>
          </p:cNvSpPr>
          <p:nvPr>
            <p:ph type="title"/>
          </p:nvPr>
        </p:nvSpPr>
        <p:spPr>
          <a:xfrm>
            <a:off x="685800" y="685800"/>
            <a:ext cx="5120640" cy="5486400"/>
          </a:xfrm>
        </p:spPr>
        <p:txBody>
          <a:bodyPr anchor="ctr" anchorCtr="0">
            <a:normAutofit/>
          </a:bodyPr>
          <a:lstStyle>
            <a:lvl1pPr>
              <a:defRPr sz="4000"/>
            </a:lvl1pPr>
          </a:lstStyle>
          <a:p>
            <a:r>
              <a:rPr lang="en-US"/>
              <a:t>Click to edit Master title style</a:t>
            </a:r>
          </a:p>
        </p:txBody>
      </p:sp>
      <p:sp>
        <p:nvSpPr>
          <p:cNvPr id="5" name="Content Placeholder 7">
            <a:extLst>
              <a:ext uri="{FF2B5EF4-FFF2-40B4-BE49-F238E27FC236}">
                <a16:creationId xmlns:a16="http://schemas.microsoft.com/office/drawing/2014/main" id="{86084799-A017-90D1-4D71-0EEB7C83708E}"/>
              </a:ext>
            </a:extLst>
          </p:cNvPr>
          <p:cNvSpPr>
            <a:spLocks noGrp="1"/>
          </p:cNvSpPr>
          <p:nvPr>
            <p:ph sz="quarter" idx="17"/>
          </p:nvPr>
        </p:nvSpPr>
        <p:spPr>
          <a:xfrm>
            <a:off x="6748272" y="3841202"/>
            <a:ext cx="4754880" cy="1737358"/>
          </a:xfrm>
        </p:spPr>
        <p:txBody>
          <a:bodyPr>
            <a:normAutofit/>
          </a:bodyPr>
          <a:lstStyle>
            <a:lvl1pPr>
              <a:buNone/>
              <a:defRPr sz="1400"/>
            </a:lvl1pPr>
            <a:lvl2pPr>
              <a:buNone/>
              <a:defRPr sz="1400"/>
            </a:lvl2pPr>
            <a:lvl3pPr>
              <a:buNone/>
              <a:defRPr sz="1400"/>
            </a:lvl3pPr>
            <a:lvl4pPr>
              <a:buNone/>
              <a:defRPr sz="1400"/>
            </a:lvl4pPr>
            <a:lvl5pPr>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13">
            <a:extLst>
              <a:ext uri="{FF2B5EF4-FFF2-40B4-BE49-F238E27FC236}">
                <a16:creationId xmlns:a16="http://schemas.microsoft.com/office/drawing/2014/main" id="{DD7BC0DF-EFC8-44A3-68C2-E23FAA2E86C0}"/>
              </a:ext>
            </a:extLst>
          </p:cNvPr>
          <p:cNvSpPr>
            <a:spLocks noGrp="1"/>
          </p:cNvSpPr>
          <p:nvPr>
            <p:ph type="ftr" sz="quarter" idx="15"/>
          </p:nvPr>
        </p:nvSpPr>
        <p:spPr/>
        <p:txBody>
          <a:bodyPr/>
          <a:lstStyle/>
          <a:p>
            <a:endParaRPr lang="en-US"/>
          </a:p>
        </p:txBody>
      </p:sp>
      <p:sp>
        <p:nvSpPr>
          <p:cNvPr id="13" name="Date Placeholder 12">
            <a:extLst>
              <a:ext uri="{FF2B5EF4-FFF2-40B4-BE49-F238E27FC236}">
                <a16:creationId xmlns:a16="http://schemas.microsoft.com/office/drawing/2014/main" id="{BD1AE523-650D-4E40-07AD-306A92A96690}"/>
              </a:ext>
            </a:extLst>
          </p:cNvPr>
          <p:cNvSpPr>
            <a:spLocks noGrp="1"/>
          </p:cNvSpPr>
          <p:nvPr>
            <p:ph type="dt" sz="half" idx="14"/>
          </p:nvPr>
        </p:nvSpPr>
        <p:spPr/>
        <p:txBody>
          <a:bodyPr/>
          <a:lstStyle/>
          <a:p>
            <a:fld id="{EAB37B39-C5FA-4FFF-A085-B5498F3F843E}" type="datetime1">
              <a:rPr lang="en-US" smtClean="0"/>
              <a:t>5/11/2026</a:t>
            </a:fld>
            <a:endParaRPr lang="en-US"/>
          </a:p>
        </p:txBody>
      </p:sp>
      <p:sp>
        <p:nvSpPr>
          <p:cNvPr id="15" name="Slide Number Placeholder 14">
            <a:extLst>
              <a:ext uri="{FF2B5EF4-FFF2-40B4-BE49-F238E27FC236}">
                <a16:creationId xmlns:a16="http://schemas.microsoft.com/office/drawing/2014/main" id="{0D499D6E-475E-9A93-7BC7-903ABDED9CB8}"/>
              </a:ext>
            </a:extLst>
          </p:cNvPr>
          <p:cNvSpPr>
            <a:spLocks noGrp="1"/>
          </p:cNvSpPr>
          <p:nvPr>
            <p:ph type="sldNum" sz="quarter" idx="16"/>
          </p:nvPr>
        </p:nvSpPr>
        <p:spPr/>
        <p:txBody>
          <a:bodyPr/>
          <a:lstStyle/>
          <a:p>
            <a:pPr algn="ctr"/>
            <a:fld id="{AEAA3239-9EA4-4A65-A281-97F994456D9F}" type="slidenum">
              <a:rPr lang="en-US" smtClean="0"/>
              <a:pPr algn="ctr"/>
              <a:t>‹#›</a:t>
            </a:fld>
            <a:endParaRPr lang="en-US"/>
          </a:p>
        </p:txBody>
      </p:sp>
      <p:cxnSp>
        <p:nvCxnSpPr>
          <p:cNvPr id="16" name="Straight Connector 15">
            <a:extLst>
              <a:ext uri="{FF2B5EF4-FFF2-40B4-BE49-F238E27FC236}">
                <a16:creationId xmlns:a16="http://schemas.microsoft.com/office/drawing/2014/main" id="{6E7C0D8B-3878-C48B-D6D9-56A0E34B7392}"/>
              </a:ext>
            </a:extLst>
          </p:cNvPr>
          <p:cNvCxnSpPr>
            <a:cxnSpLocks/>
          </p:cNvCxnSpPr>
          <p:nvPr userDrawn="1"/>
        </p:nvCxnSpPr>
        <p:spPr>
          <a:xfrm>
            <a:off x="6749562" y="3276600"/>
            <a:ext cx="5442438" cy="0"/>
          </a:xfrm>
          <a:prstGeom prst="line">
            <a:avLst/>
          </a:prstGeom>
          <a:ln w="53975">
            <a:solidFill>
              <a:srgbClr val="0F533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127334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85800" y="685800"/>
            <a:ext cx="5120640" cy="5486400"/>
          </a:xfrm>
        </p:spPr>
        <p:txBody>
          <a:bodyPr anchor="ctr" anchorCtr="0">
            <a:normAutofit/>
          </a:bodyPr>
          <a:lstStyle>
            <a:lvl1pPr>
              <a:defRPr sz="4000"/>
            </a:lvl1pPr>
          </a:lstStyle>
          <a:p>
            <a:r>
              <a:rPr lang="en-US"/>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6748272" y="2362200"/>
            <a:ext cx="4754880" cy="3566160"/>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13">
            <a:extLst>
              <a:ext uri="{FF2B5EF4-FFF2-40B4-BE49-F238E27FC236}">
                <a16:creationId xmlns:a16="http://schemas.microsoft.com/office/drawing/2014/main" id="{4E6FD18B-5C67-9051-4CF6-EBF315BAC1D7}"/>
              </a:ext>
            </a:extLst>
          </p:cNvPr>
          <p:cNvSpPr>
            <a:spLocks noGrp="1"/>
          </p:cNvSpPr>
          <p:nvPr>
            <p:ph type="ftr" sz="quarter" idx="15"/>
          </p:nvPr>
        </p:nvSpPr>
        <p:spPr/>
        <p:txBody>
          <a:bodyPr/>
          <a:lstStyle/>
          <a:p>
            <a:endParaRPr lang="en-US"/>
          </a:p>
        </p:txBody>
      </p:sp>
      <p:sp>
        <p:nvSpPr>
          <p:cNvPr id="13" name="Date Placeholder 12">
            <a:extLst>
              <a:ext uri="{FF2B5EF4-FFF2-40B4-BE49-F238E27FC236}">
                <a16:creationId xmlns:a16="http://schemas.microsoft.com/office/drawing/2014/main" id="{540D6515-3CED-315D-0B1B-CD7499379459}"/>
              </a:ext>
            </a:extLst>
          </p:cNvPr>
          <p:cNvSpPr>
            <a:spLocks noGrp="1"/>
          </p:cNvSpPr>
          <p:nvPr>
            <p:ph type="dt" sz="half" idx="14"/>
          </p:nvPr>
        </p:nvSpPr>
        <p:spPr/>
        <p:txBody>
          <a:bodyPr/>
          <a:lstStyle/>
          <a:p>
            <a:fld id="{9B3BCCDC-CC87-45B4-AB67-DD3B186F0B13}" type="datetime1">
              <a:rPr lang="en-US" smtClean="0"/>
              <a:t>5/11/2026</a:t>
            </a:fld>
            <a:endParaRPr lang="en-US"/>
          </a:p>
        </p:txBody>
      </p:sp>
      <p:sp>
        <p:nvSpPr>
          <p:cNvPr id="15" name="Slide Number Placeholder 14">
            <a:extLst>
              <a:ext uri="{FF2B5EF4-FFF2-40B4-BE49-F238E27FC236}">
                <a16:creationId xmlns:a16="http://schemas.microsoft.com/office/drawing/2014/main" id="{75382665-9F43-96F8-F839-96F759686750}"/>
              </a:ext>
            </a:extLst>
          </p:cNvPr>
          <p:cNvSpPr>
            <a:spLocks noGrp="1"/>
          </p:cNvSpPr>
          <p:nvPr>
            <p:ph type="sldNum" sz="quarter" idx="16"/>
          </p:nvPr>
        </p:nvSpPr>
        <p:spPr/>
        <p:txBody>
          <a:bodyPr/>
          <a:lstStyle/>
          <a:p>
            <a:pPr algn="ctr"/>
            <a:fld id="{AEAA3239-9EA4-4A65-A281-97F994456D9F}" type="slidenum">
              <a:rPr lang="en-US" smtClean="0"/>
              <a:pPr algn="ctr"/>
              <a:t>‹#›</a:t>
            </a:fld>
            <a:endParaRPr lang="en-US"/>
          </a:p>
        </p:txBody>
      </p:sp>
      <p:cxnSp>
        <p:nvCxnSpPr>
          <p:cNvPr id="16" name="Straight Connector 15">
            <a:extLst>
              <a:ext uri="{FF2B5EF4-FFF2-40B4-BE49-F238E27FC236}">
                <a16:creationId xmlns:a16="http://schemas.microsoft.com/office/drawing/2014/main" id="{AD8F2E04-B970-1D22-A567-2F2D0BC65B4C}"/>
              </a:ext>
            </a:extLst>
          </p:cNvPr>
          <p:cNvCxnSpPr>
            <a:cxnSpLocks/>
          </p:cNvCxnSpPr>
          <p:nvPr userDrawn="1"/>
        </p:nvCxnSpPr>
        <p:spPr>
          <a:xfrm>
            <a:off x="6749562" y="1752600"/>
            <a:ext cx="5442438" cy="0"/>
          </a:xfrm>
          <a:prstGeom prst="line">
            <a:avLst/>
          </a:prstGeom>
          <a:ln w="53975">
            <a:solidFill>
              <a:srgbClr val="0F533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59277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85800" y="685800"/>
            <a:ext cx="3923455" cy="4083580"/>
          </a:xfrm>
        </p:spPr>
        <p:txBody>
          <a:bodyPr anchor="t">
            <a:normAutofit/>
          </a:bodyPr>
          <a:lstStyle>
            <a:lvl1pPr>
              <a:defRPr sz="4000"/>
            </a:lvl1pPr>
          </a:lstStyle>
          <a:p>
            <a:r>
              <a:rPr lang="en-US"/>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156010" y="1389134"/>
            <a:ext cx="6350189" cy="4023360"/>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Footer Placeholder 16">
            <a:extLst>
              <a:ext uri="{FF2B5EF4-FFF2-40B4-BE49-F238E27FC236}">
                <a16:creationId xmlns:a16="http://schemas.microsoft.com/office/drawing/2014/main" id="{C2122AFC-66BC-4995-1266-1DEB8CEC07DF}"/>
              </a:ext>
            </a:extLst>
          </p:cNvPr>
          <p:cNvSpPr>
            <a:spLocks noGrp="1"/>
          </p:cNvSpPr>
          <p:nvPr>
            <p:ph type="ftr" sz="quarter" idx="15"/>
          </p:nvPr>
        </p:nvSpPr>
        <p:spPr/>
        <p:txBody>
          <a:bodyPr/>
          <a:lstStyle/>
          <a:p>
            <a:endParaRPr lang="en-US" sz="900"/>
          </a:p>
        </p:txBody>
      </p:sp>
      <p:sp>
        <p:nvSpPr>
          <p:cNvPr id="16" name="Date Placeholder 15">
            <a:extLst>
              <a:ext uri="{FF2B5EF4-FFF2-40B4-BE49-F238E27FC236}">
                <a16:creationId xmlns:a16="http://schemas.microsoft.com/office/drawing/2014/main" id="{3B8C73B4-F675-DA6C-C87B-197265343AFD}"/>
              </a:ext>
            </a:extLst>
          </p:cNvPr>
          <p:cNvSpPr>
            <a:spLocks noGrp="1"/>
          </p:cNvSpPr>
          <p:nvPr>
            <p:ph type="dt" sz="half" idx="14"/>
          </p:nvPr>
        </p:nvSpPr>
        <p:spPr/>
        <p:txBody>
          <a:bodyPr/>
          <a:lstStyle/>
          <a:p>
            <a:fld id="{7D551459-7875-4599-9CDE-512F48C6788C}" type="datetime1">
              <a:rPr lang="en-US" smtClean="0"/>
              <a:t>5/11/2026</a:t>
            </a:fld>
            <a:endParaRPr lang="en-US" sz="900"/>
          </a:p>
        </p:txBody>
      </p:sp>
      <p:sp>
        <p:nvSpPr>
          <p:cNvPr id="18" name="Slide Number Placeholder 17">
            <a:extLst>
              <a:ext uri="{FF2B5EF4-FFF2-40B4-BE49-F238E27FC236}">
                <a16:creationId xmlns:a16="http://schemas.microsoft.com/office/drawing/2014/main" id="{666393A3-F281-C54B-A886-58CE88D421F3}"/>
              </a:ext>
            </a:extLst>
          </p:cNvPr>
          <p:cNvSpPr>
            <a:spLocks noGrp="1"/>
          </p:cNvSpPr>
          <p:nvPr>
            <p:ph type="sldNum" sz="quarter" idx="16"/>
          </p:nvPr>
        </p:nvSpPr>
        <p:spPr/>
        <p:txBody>
          <a:bodyPr/>
          <a:lstStyle/>
          <a:p>
            <a:fld id="{AEAA3239-9EA4-4A65-A281-97F994456D9F}" type="slidenum">
              <a:rPr lang="en-US" smtClean="0"/>
              <a:pPr/>
              <a:t>‹#›</a:t>
            </a:fld>
            <a:endParaRPr lang="en-US" sz="900"/>
          </a:p>
        </p:txBody>
      </p:sp>
      <p:cxnSp>
        <p:nvCxnSpPr>
          <p:cNvPr id="19" name="Straight Connector 18">
            <a:extLst>
              <a:ext uri="{FF2B5EF4-FFF2-40B4-BE49-F238E27FC236}">
                <a16:creationId xmlns:a16="http://schemas.microsoft.com/office/drawing/2014/main" id="{2822210B-9F08-A2FC-ADDB-C9286FF6D002}"/>
              </a:ext>
            </a:extLst>
          </p:cNvPr>
          <p:cNvCxnSpPr>
            <a:cxnSpLocks/>
          </p:cNvCxnSpPr>
          <p:nvPr userDrawn="1"/>
        </p:nvCxnSpPr>
        <p:spPr>
          <a:xfrm>
            <a:off x="5156011" y="685800"/>
            <a:ext cx="7035989" cy="0"/>
          </a:xfrm>
          <a:prstGeom prst="line">
            <a:avLst/>
          </a:prstGeom>
          <a:ln w="53975">
            <a:solidFill>
              <a:srgbClr val="0F533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84795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85800" y="685800"/>
            <a:ext cx="3496147" cy="4940661"/>
          </a:xfrm>
        </p:spPr>
        <p:txBody>
          <a:bodyPr anchor="t">
            <a:normAutofit/>
          </a:bodyPr>
          <a:lstStyle>
            <a:lvl1pPr>
              <a:defRPr sz="4000"/>
            </a:lvl1pPr>
          </a:lstStyle>
          <a:p>
            <a:r>
              <a:rPr lang="en-US"/>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156010" y="1389888"/>
            <a:ext cx="6347141" cy="4846320"/>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Footer Placeholder 16">
            <a:extLst>
              <a:ext uri="{FF2B5EF4-FFF2-40B4-BE49-F238E27FC236}">
                <a16:creationId xmlns:a16="http://schemas.microsoft.com/office/drawing/2014/main" id="{B258506B-7F0E-1CE3-C46B-B55BBB0AA649}"/>
              </a:ext>
            </a:extLst>
          </p:cNvPr>
          <p:cNvSpPr>
            <a:spLocks noGrp="1"/>
          </p:cNvSpPr>
          <p:nvPr>
            <p:ph type="ftr" sz="quarter" idx="15"/>
          </p:nvPr>
        </p:nvSpPr>
        <p:spPr/>
        <p:txBody>
          <a:bodyPr/>
          <a:lstStyle/>
          <a:p>
            <a:endParaRPr lang="en-US" sz="900"/>
          </a:p>
        </p:txBody>
      </p:sp>
      <p:sp>
        <p:nvSpPr>
          <p:cNvPr id="16" name="Date Placeholder 15">
            <a:extLst>
              <a:ext uri="{FF2B5EF4-FFF2-40B4-BE49-F238E27FC236}">
                <a16:creationId xmlns:a16="http://schemas.microsoft.com/office/drawing/2014/main" id="{660A4F1D-9596-6174-4AAE-713716D1A047}"/>
              </a:ext>
            </a:extLst>
          </p:cNvPr>
          <p:cNvSpPr>
            <a:spLocks noGrp="1"/>
          </p:cNvSpPr>
          <p:nvPr>
            <p:ph type="dt" sz="half" idx="14"/>
          </p:nvPr>
        </p:nvSpPr>
        <p:spPr/>
        <p:txBody>
          <a:bodyPr/>
          <a:lstStyle/>
          <a:p>
            <a:fld id="{9A821586-EAD4-4D7F-9559-CC0CEE1BDC08}" type="datetime1">
              <a:rPr lang="en-US" smtClean="0"/>
              <a:t>5/11/2026</a:t>
            </a:fld>
            <a:endParaRPr lang="en-US" sz="900"/>
          </a:p>
        </p:txBody>
      </p:sp>
      <p:sp>
        <p:nvSpPr>
          <p:cNvPr id="18" name="Slide Number Placeholder 17">
            <a:extLst>
              <a:ext uri="{FF2B5EF4-FFF2-40B4-BE49-F238E27FC236}">
                <a16:creationId xmlns:a16="http://schemas.microsoft.com/office/drawing/2014/main" id="{A1B7F645-D4A6-2ED2-FBB7-EAEC112E4333}"/>
              </a:ext>
            </a:extLst>
          </p:cNvPr>
          <p:cNvSpPr>
            <a:spLocks noGrp="1"/>
          </p:cNvSpPr>
          <p:nvPr>
            <p:ph type="sldNum" sz="quarter" idx="16"/>
          </p:nvPr>
        </p:nvSpPr>
        <p:spPr/>
        <p:txBody>
          <a:bodyPr/>
          <a:lstStyle/>
          <a:p>
            <a:fld id="{AEAA3239-9EA4-4A65-A281-97F994456D9F}" type="slidenum">
              <a:rPr lang="en-US" smtClean="0"/>
              <a:pPr/>
              <a:t>‹#›</a:t>
            </a:fld>
            <a:endParaRPr lang="en-US" sz="900"/>
          </a:p>
        </p:txBody>
      </p:sp>
      <p:cxnSp>
        <p:nvCxnSpPr>
          <p:cNvPr id="19" name="Straight Connector 18">
            <a:extLst>
              <a:ext uri="{FF2B5EF4-FFF2-40B4-BE49-F238E27FC236}">
                <a16:creationId xmlns:a16="http://schemas.microsoft.com/office/drawing/2014/main" id="{B32B44DA-EDB3-13D8-52B2-CDD95FF668A6}"/>
              </a:ext>
            </a:extLst>
          </p:cNvPr>
          <p:cNvCxnSpPr>
            <a:cxnSpLocks/>
          </p:cNvCxnSpPr>
          <p:nvPr userDrawn="1"/>
        </p:nvCxnSpPr>
        <p:spPr>
          <a:xfrm>
            <a:off x="5156011" y="685800"/>
            <a:ext cx="7035989" cy="0"/>
          </a:xfrm>
          <a:prstGeom prst="line">
            <a:avLst/>
          </a:prstGeom>
          <a:ln w="53975">
            <a:solidFill>
              <a:srgbClr val="0F533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006405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85800" y="685800"/>
            <a:ext cx="3349754" cy="2721451"/>
          </a:xfrm>
        </p:spPr>
        <p:txBody>
          <a:bodyPr anchor="t">
            <a:normAutofit/>
          </a:bodyPr>
          <a:lstStyle>
            <a:lvl1pPr>
              <a:defRPr sz="4000"/>
            </a:lvl1pPr>
          </a:lstStyle>
          <a:p>
            <a:r>
              <a:rPr lang="en-US"/>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648200" y="685800"/>
            <a:ext cx="6858000" cy="55148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Footer Placeholder 16">
            <a:extLst>
              <a:ext uri="{FF2B5EF4-FFF2-40B4-BE49-F238E27FC236}">
                <a16:creationId xmlns:a16="http://schemas.microsoft.com/office/drawing/2014/main" id="{3592DCB9-A492-FE13-AF1E-7F11E1AA031D}"/>
              </a:ext>
            </a:extLst>
          </p:cNvPr>
          <p:cNvSpPr>
            <a:spLocks noGrp="1"/>
          </p:cNvSpPr>
          <p:nvPr>
            <p:ph type="ftr" sz="quarter" idx="15"/>
          </p:nvPr>
        </p:nvSpPr>
        <p:spPr/>
        <p:txBody>
          <a:bodyPr/>
          <a:lstStyle/>
          <a:p>
            <a:endParaRPr lang="en-US" sz="900"/>
          </a:p>
        </p:txBody>
      </p:sp>
      <p:sp>
        <p:nvSpPr>
          <p:cNvPr id="16" name="Date Placeholder 15">
            <a:extLst>
              <a:ext uri="{FF2B5EF4-FFF2-40B4-BE49-F238E27FC236}">
                <a16:creationId xmlns:a16="http://schemas.microsoft.com/office/drawing/2014/main" id="{8399732B-F9A2-F949-D87A-745F525E4DEA}"/>
              </a:ext>
            </a:extLst>
          </p:cNvPr>
          <p:cNvSpPr>
            <a:spLocks noGrp="1"/>
          </p:cNvSpPr>
          <p:nvPr>
            <p:ph type="dt" sz="half" idx="14"/>
          </p:nvPr>
        </p:nvSpPr>
        <p:spPr/>
        <p:txBody>
          <a:bodyPr/>
          <a:lstStyle/>
          <a:p>
            <a:fld id="{40B30FD5-AD5D-49A2-92CF-1E31D5664159}" type="datetime1">
              <a:rPr lang="en-US" smtClean="0"/>
              <a:t>5/11/2026</a:t>
            </a:fld>
            <a:endParaRPr lang="en-US" sz="900"/>
          </a:p>
        </p:txBody>
      </p:sp>
      <p:sp>
        <p:nvSpPr>
          <p:cNvPr id="18" name="Slide Number Placeholder 17">
            <a:extLst>
              <a:ext uri="{FF2B5EF4-FFF2-40B4-BE49-F238E27FC236}">
                <a16:creationId xmlns:a16="http://schemas.microsoft.com/office/drawing/2014/main" id="{742CF50F-386B-7CF6-E6C9-25AA0F139ABE}"/>
              </a:ext>
            </a:extLst>
          </p:cNvPr>
          <p:cNvSpPr>
            <a:spLocks noGrp="1"/>
          </p:cNvSpPr>
          <p:nvPr>
            <p:ph type="sldNum" sz="quarter" idx="16"/>
          </p:nvPr>
        </p:nvSpPr>
        <p:spPr/>
        <p:txBody>
          <a:bodyPr/>
          <a:lstStyle/>
          <a:p>
            <a:fld id="{AEAA3239-9EA4-4A65-A281-97F994456D9F}" type="slidenum">
              <a:rPr lang="en-US" smtClean="0"/>
              <a:pPr/>
              <a:t>‹#›</a:t>
            </a:fld>
            <a:endParaRPr lang="en-US" sz="900"/>
          </a:p>
        </p:txBody>
      </p:sp>
    </p:spTree>
    <p:extLst>
      <p:ext uri="{BB962C8B-B14F-4D97-AF65-F5344CB8AC3E}">
        <p14:creationId xmlns:p14="http://schemas.microsoft.com/office/powerpoint/2010/main" val="6038022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888061" y="685799"/>
            <a:ext cx="2651760" cy="2194560"/>
          </a:xfrm>
        </p:spPr>
        <p:txBody>
          <a:bodyPr anchor="b"/>
          <a:lstStyle/>
          <a:p>
            <a:r>
              <a:rPr lang="en-US"/>
              <a:t>Click to edit Master title style</a:t>
            </a:r>
          </a:p>
        </p:txBody>
      </p:sp>
      <p:sp>
        <p:nvSpPr>
          <p:cNvPr id="10" name="Picture Placeholder 9">
            <a:extLst>
              <a:ext uri="{FF2B5EF4-FFF2-40B4-BE49-F238E27FC236}">
                <a16:creationId xmlns:a16="http://schemas.microsoft.com/office/drawing/2014/main" id="{3CA946DA-5AE8-39E2-3ADD-B8F06308C1C6}"/>
              </a:ext>
            </a:extLst>
          </p:cNvPr>
          <p:cNvSpPr>
            <a:spLocks noGrp="1"/>
          </p:cNvSpPr>
          <p:nvPr>
            <p:ph type="pic" sz="quarter" idx="13" hasCustomPrompt="1"/>
          </p:nvPr>
        </p:nvSpPr>
        <p:spPr>
          <a:xfrm>
            <a:off x="0" y="0"/>
            <a:ext cx="8326323" cy="6858000"/>
          </a:xfrm>
          <a:custGeom>
            <a:avLst/>
            <a:gdLst>
              <a:gd name="connsiteX0" fmla="*/ 0 w 8326323"/>
              <a:gd name="connsiteY0" fmla="*/ 0 h 6858000"/>
              <a:gd name="connsiteX1" fmla="*/ 8326323 w 8326323"/>
              <a:gd name="connsiteY1" fmla="*/ 0 h 6858000"/>
              <a:gd name="connsiteX2" fmla="*/ 8326323 w 8326323"/>
              <a:gd name="connsiteY2" fmla="*/ 6858000 h 6858000"/>
              <a:gd name="connsiteX3" fmla="*/ 0 w 832632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6323" h="6858000">
                <a:moveTo>
                  <a:pt x="0" y="0"/>
                </a:moveTo>
                <a:lnTo>
                  <a:pt x="8326323" y="0"/>
                </a:lnTo>
                <a:lnTo>
                  <a:pt x="8326323"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889055" y="3011335"/>
            <a:ext cx="2651760" cy="2656250"/>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F04C9A45-DF85-730D-895E-DD4D54BB61F6}"/>
              </a:ext>
            </a:extLst>
          </p:cNvPr>
          <p:cNvSpPr>
            <a:spLocks noGrp="1"/>
          </p:cNvSpPr>
          <p:nvPr>
            <p:ph type="ftr" sz="quarter" idx="16"/>
          </p:nvPr>
        </p:nvSpPr>
        <p:spPr>
          <a:xfrm>
            <a:off x="8889055" y="6309360"/>
            <a:ext cx="1444752" cy="548640"/>
          </a:xfrm>
        </p:spPr>
        <p:txBody>
          <a:bodyPr lIns="91440" rIns="91440"/>
          <a:lstStyle>
            <a:lvl1pPr algn="l">
              <a:defRPr b="0"/>
            </a:lvl1pPr>
          </a:lstStyle>
          <a:p>
            <a:endParaRPr lang="en-US" b="0"/>
          </a:p>
        </p:txBody>
      </p:sp>
      <p:sp>
        <p:nvSpPr>
          <p:cNvPr id="3" name="Date Placeholder 2">
            <a:extLst>
              <a:ext uri="{FF2B5EF4-FFF2-40B4-BE49-F238E27FC236}">
                <a16:creationId xmlns:a16="http://schemas.microsoft.com/office/drawing/2014/main" id="{FCB8E9E7-C6AA-5486-0F1F-7CAF09412607}"/>
              </a:ext>
            </a:extLst>
          </p:cNvPr>
          <p:cNvSpPr>
            <a:spLocks noGrp="1"/>
          </p:cNvSpPr>
          <p:nvPr>
            <p:ph type="dt" sz="half" idx="15"/>
          </p:nvPr>
        </p:nvSpPr>
        <p:spPr/>
        <p:txBody>
          <a:bodyPr/>
          <a:lstStyle>
            <a:lvl1pPr>
              <a:defRPr b="0"/>
            </a:lvl1pPr>
          </a:lstStyle>
          <a:p>
            <a:fld id="{C51887B6-3287-4F43-BD0F-03436DF3BB1C}" type="datetime1">
              <a:rPr lang="en-US" smtClean="0"/>
              <a:t>5/11/2026</a:t>
            </a:fld>
            <a:endParaRPr lang="en-US" b="0"/>
          </a:p>
        </p:txBody>
      </p:sp>
      <p:sp>
        <p:nvSpPr>
          <p:cNvPr id="9" name="Slide Number Placeholder 8">
            <a:extLst>
              <a:ext uri="{FF2B5EF4-FFF2-40B4-BE49-F238E27FC236}">
                <a16:creationId xmlns:a16="http://schemas.microsoft.com/office/drawing/2014/main" id="{2458E34D-D287-598F-A8AC-381BD6C1F20D}"/>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a:p>
        </p:txBody>
      </p:sp>
    </p:spTree>
    <p:extLst>
      <p:ext uri="{BB962C8B-B14F-4D97-AF65-F5344CB8AC3E}">
        <p14:creationId xmlns:p14="http://schemas.microsoft.com/office/powerpoint/2010/main" val="9895594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799"/>
            <a:ext cx="2651760" cy="2194560"/>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685800" y="3011335"/>
            <a:ext cx="2651760" cy="2656250"/>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3CA946DA-5AE8-39E2-3ADD-B8F06308C1C6}"/>
              </a:ext>
            </a:extLst>
          </p:cNvPr>
          <p:cNvSpPr>
            <a:spLocks noGrp="1"/>
          </p:cNvSpPr>
          <p:nvPr>
            <p:ph type="pic" sz="quarter" idx="13" hasCustomPrompt="1"/>
          </p:nvPr>
        </p:nvSpPr>
        <p:spPr>
          <a:xfrm>
            <a:off x="3865677" y="0"/>
            <a:ext cx="8326323" cy="6858000"/>
          </a:xfrm>
          <a:custGeom>
            <a:avLst/>
            <a:gdLst>
              <a:gd name="connsiteX0" fmla="*/ 0 w 8326323"/>
              <a:gd name="connsiteY0" fmla="*/ 0 h 6858000"/>
              <a:gd name="connsiteX1" fmla="*/ 8326323 w 8326323"/>
              <a:gd name="connsiteY1" fmla="*/ 0 h 6858000"/>
              <a:gd name="connsiteX2" fmla="*/ 8326323 w 8326323"/>
              <a:gd name="connsiteY2" fmla="*/ 6858000 h 6858000"/>
              <a:gd name="connsiteX3" fmla="*/ 0 w 832632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6323" h="6858000">
                <a:moveTo>
                  <a:pt x="0" y="0"/>
                </a:moveTo>
                <a:lnTo>
                  <a:pt x="8326323" y="0"/>
                </a:lnTo>
                <a:lnTo>
                  <a:pt x="8326323"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a:t>   </a:t>
            </a:r>
          </a:p>
        </p:txBody>
      </p:sp>
      <p:sp>
        <p:nvSpPr>
          <p:cNvPr id="4" name="Footer Placeholder 3">
            <a:extLst>
              <a:ext uri="{FF2B5EF4-FFF2-40B4-BE49-F238E27FC236}">
                <a16:creationId xmlns:a16="http://schemas.microsoft.com/office/drawing/2014/main" id="{FAF1FD15-D660-8E99-2F30-F821EA8FBC04}"/>
              </a:ext>
            </a:extLst>
          </p:cNvPr>
          <p:cNvSpPr>
            <a:spLocks noGrp="1"/>
          </p:cNvSpPr>
          <p:nvPr>
            <p:ph type="ftr" sz="quarter" idx="16"/>
          </p:nvPr>
        </p:nvSpPr>
        <p:spPr/>
        <p:txBody>
          <a:bodyPr/>
          <a:lstStyle>
            <a:lvl1pPr>
              <a:defRPr b="0"/>
            </a:lvl1pPr>
          </a:lstStyle>
          <a:p>
            <a:endParaRPr lang="en-US" b="0"/>
          </a:p>
        </p:txBody>
      </p:sp>
      <p:sp>
        <p:nvSpPr>
          <p:cNvPr id="3" name="Date Placeholder 2">
            <a:extLst>
              <a:ext uri="{FF2B5EF4-FFF2-40B4-BE49-F238E27FC236}">
                <a16:creationId xmlns:a16="http://schemas.microsoft.com/office/drawing/2014/main" id="{217EB7F9-DC25-C1C0-FB90-D37C62D49000}"/>
              </a:ext>
            </a:extLst>
          </p:cNvPr>
          <p:cNvSpPr>
            <a:spLocks noGrp="1"/>
          </p:cNvSpPr>
          <p:nvPr>
            <p:ph type="dt" sz="half" idx="15"/>
          </p:nvPr>
        </p:nvSpPr>
        <p:spPr>
          <a:xfrm>
            <a:off x="2395637" y="6309360"/>
            <a:ext cx="914400" cy="548640"/>
          </a:xfrm>
        </p:spPr>
        <p:txBody>
          <a:bodyPr lIns="91440" rIns="91440"/>
          <a:lstStyle>
            <a:lvl1pPr algn="r">
              <a:defRPr b="1"/>
            </a:lvl1pPr>
          </a:lstStyle>
          <a:p>
            <a:fld id="{96915FBF-2967-4DC4-BA06-B4739097A819}" type="datetime1">
              <a:rPr lang="en-US" smtClean="0"/>
              <a:t>5/11/2026</a:t>
            </a:fld>
            <a:endParaRPr lang="en-US" b="1"/>
          </a:p>
        </p:txBody>
      </p:sp>
      <p:sp>
        <p:nvSpPr>
          <p:cNvPr id="9" name="Slide Number Placeholder 8">
            <a:extLst>
              <a:ext uri="{FF2B5EF4-FFF2-40B4-BE49-F238E27FC236}">
                <a16:creationId xmlns:a16="http://schemas.microsoft.com/office/drawing/2014/main" id="{5367B05B-9852-9253-5FA9-E7F01FA6DB01}"/>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a:p>
        </p:txBody>
      </p:sp>
    </p:spTree>
    <p:extLst>
      <p:ext uri="{BB962C8B-B14F-4D97-AF65-F5344CB8AC3E}">
        <p14:creationId xmlns:p14="http://schemas.microsoft.com/office/powerpoint/2010/main" val="3208488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13">
            <a:extLst>
              <a:ext uri="{FF2B5EF4-FFF2-40B4-BE49-F238E27FC236}">
                <a16:creationId xmlns:a16="http://schemas.microsoft.com/office/drawing/2014/main" id="{7A6B1363-C680-CD66-D9AB-FC7F9B2AAE5B}"/>
              </a:ext>
            </a:extLst>
          </p:cNvPr>
          <p:cNvSpPr>
            <a:spLocks noGrp="1"/>
          </p:cNvSpPr>
          <p:nvPr>
            <p:ph type="ftr" sz="quarter" idx="11"/>
          </p:nvPr>
        </p:nvSpPr>
        <p:spPr/>
        <p:txBody>
          <a:bodyPr/>
          <a:lstStyle/>
          <a:p>
            <a:endParaRPr lang="en-US" sz="900"/>
          </a:p>
        </p:txBody>
      </p:sp>
      <p:sp>
        <p:nvSpPr>
          <p:cNvPr id="13" name="Date Placeholder 12">
            <a:extLst>
              <a:ext uri="{FF2B5EF4-FFF2-40B4-BE49-F238E27FC236}">
                <a16:creationId xmlns:a16="http://schemas.microsoft.com/office/drawing/2014/main" id="{6BAC46A9-8368-539A-C6C7-283FD86450D0}"/>
              </a:ext>
            </a:extLst>
          </p:cNvPr>
          <p:cNvSpPr>
            <a:spLocks noGrp="1"/>
          </p:cNvSpPr>
          <p:nvPr>
            <p:ph type="dt" sz="half" idx="10"/>
          </p:nvPr>
        </p:nvSpPr>
        <p:spPr/>
        <p:txBody>
          <a:bodyPr/>
          <a:lstStyle/>
          <a:p>
            <a:fld id="{9B11A2B0-8AEA-48A8-ADCF-9BF4BC70A109}" type="datetime1">
              <a:rPr lang="en-US" smtClean="0"/>
              <a:t>5/11/2026</a:t>
            </a:fld>
            <a:endParaRPr lang="en-US" sz="900"/>
          </a:p>
        </p:txBody>
      </p:sp>
      <p:sp>
        <p:nvSpPr>
          <p:cNvPr id="15" name="Slide Number Placeholder 14">
            <a:extLst>
              <a:ext uri="{FF2B5EF4-FFF2-40B4-BE49-F238E27FC236}">
                <a16:creationId xmlns:a16="http://schemas.microsoft.com/office/drawing/2014/main" id="{134031AA-21A9-A2B8-A1F5-5B84DB24753A}"/>
              </a:ext>
            </a:extLst>
          </p:cNvPr>
          <p:cNvSpPr>
            <a:spLocks noGrp="1"/>
          </p:cNvSpPr>
          <p:nvPr>
            <p:ph type="sldNum" sz="quarter" idx="12"/>
          </p:nvPr>
        </p:nvSpPr>
        <p:spPr/>
        <p:txBody>
          <a:bodyPr/>
          <a:lstStyle/>
          <a:p>
            <a:fld id="{AEAA3239-9EA4-4A65-A281-97F994456D9F}" type="slidenum">
              <a:rPr lang="en-US" smtClean="0"/>
              <a:pPr/>
              <a:t>‹#›</a:t>
            </a:fld>
            <a:endParaRPr lang="en-US" sz="900"/>
          </a:p>
        </p:txBody>
      </p:sp>
    </p:spTree>
    <p:extLst>
      <p:ext uri="{BB962C8B-B14F-4D97-AF65-F5344CB8AC3E}">
        <p14:creationId xmlns:p14="http://schemas.microsoft.com/office/powerpoint/2010/main" val="3728872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5012268"/>
            <a:ext cx="4019522" cy="1127275"/>
          </a:xfrm>
        </p:spPr>
        <p:txBody>
          <a:bodyPr anchor="t">
            <a:normAutofit/>
          </a:bodyPr>
          <a:lstStyle>
            <a:lvl1pPr>
              <a:defRPr sz="28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 y="0"/>
            <a:ext cx="12192000" cy="4635132"/>
          </a:xfrm>
          <a:blipFill dpi="0" rotWithShape="1">
            <a:blip r:embed="rId2">
              <a:alphaModFix amt="60000"/>
            </a:blip>
            <a:srcRect/>
            <a:stretch>
              <a:fillRect/>
            </a:stretch>
          </a:blipFill>
        </p:spPr>
        <p:txBody>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156009" y="5012267"/>
            <a:ext cx="6355080" cy="124157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14">
            <a:extLst>
              <a:ext uri="{FF2B5EF4-FFF2-40B4-BE49-F238E27FC236}">
                <a16:creationId xmlns:a16="http://schemas.microsoft.com/office/drawing/2014/main" id="{7D34CD9F-D768-826C-6068-D19E14300141}"/>
              </a:ext>
            </a:extLst>
          </p:cNvPr>
          <p:cNvSpPr>
            <a:spLocks noGrp="1"/>
          </p:cNvSpPr>
          <p:nvPr>
            <p:ph type="ftr" sz="quarter" idx="16"/>
          </p:nvPr>
        </p:nvSpPr>
        <p:spPr/>
        <p:txBody>
          <a:bodyPr/>
          <a:lstStyle/>
          <a:p>
            <a:endParaRPr lang="en-US" sz="900"/>
          </a:p>
        </p:txBody>
      </p:sp>
      <p:sp>
        <p:nvSpPr>
          <p:cNvPr id="14" name="Date Placeholder 13">
            <a:extLst>
              <a:ext uri="{FF2B5EF4-FFF2-40B4-BE49-F238E27FC236}">
                <a16:creationId xmlns:a16="http://schemas.microsoft.com/office/drawing/2014/main" id="{701BED28-357D-4F89-B9BA-B6464B9050E2}"/>
              </a:ext>
            </a:extLst>
          </p:cNvPr>
          <p:cNvSpPr>
            <a:spLocks noGrp="1"/>
          </p:cNvSpPr>
          <p:nvPr>
            <p:ph type="dt" sz="half" idx="15"/>
          </p:nvPr>
        </p:nvSpPr>
        <p:spPr/>
        <p:txBody>
          <a:bodyPr/>
          <a:lstStyle/>
          <a:p>
            <a:fld id="{9D4577F9-C786-4780-89C8-12002BF4222A}" type="datetime1">
              <a:rPr lang="en-US" smtClean="0"/>
              <a:t>5/11/2026</a:t>
            </a:fld>
            <a:endParaRPr lang="en-US" sz="900"/>
          </a:p>
        </p:txBody>
      </p:sp>
      <p:sp>
        <p:nvSpPr>
          <p:cNvPr id="16" name="Slide Number Placeholder 15">
            <a:extLst>
              <a:ext uri="{FF2B5EF4-FFF2-40B4-BE49-F238E27FC236}">
                <a16:creationId xmlns:a16="http://schemas.microsoft.com/office/drawing/2014/main" id="{C87ECC3B-C467-A778-F8B3-C3354B191A0C}"/>
              </a:ext>
            </a:extLst>
          </p:cNvPr>
          <p:cNvSpPr>
            <a:spLocks noGrp="1"/>
          </p:cNvSpPr>
          <p:nvPr>
            <p:ph type="sldNum" sz="quarter" idx="17"/>
          </p:nvPr>
        </p:nvSpPr>
        <p:spPr/>
        <p:txBody>
          <a:bodyPr/>
          <a:lstStyle/>
          <a:p>
            <a:fld id="{AEAA3239-9EA4-4A65-A281-97F994456D9F}" type="slidenum">
              <a:rPr lang="en-US" smtClean="0"/>
              <a:pPr/>
              <a:t>‹#›</a:t>
            </a:fld>
            <a:endParaRPr lang="en-US" sz="900"/>
          </a:p>
        </p:txBody>
      </p:sp>
    </p:spTree>
    <p:extLst>
      <p:ext uri="{BB962C8B-B14F-4D97-AF65-F5344CB8AC3E}">
        <p14:creationId xmlns:p14="http://schemas.microsoft.com/office/powerpoint/2010/main" val="17565759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with Pictur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212663" y="685800"/>
            <a:ext cx="3291840" cy="1667226"/>
          </a:xfrm>
        </p:spPr>
        <p:txBody>
          <a:bodyPr anchor="b">
            <a:normAutofit/>
          </a:bodyPr>
          <a:lstStyle>
            <a:lvl1pPr>
              <a:defRPr sz="28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0"/>
            <a:ext cx="7584144" cy="6858000"/>
          </a:xfrm>
          <a:blipFill dpi="0" rotWithShape="1">
            <a:blip r:embed="rId2">
              <a:alphaModFix amt="60000"/>
            </a:blip>
            <a:srcRect/>
            <a:stretch>
              <a:fillRect/>
            </a:stretch>
          </a:blipFill>
        </p:spPr>
        <p:txBody>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212790" y="2468880"/>
            <a:ext cx="3291840" cy="3749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11">
            <a:extLst>
              <a:ext uri="{FF2B5EF4-FFF2-40B4-BE49-F238E27FC236}">
                <a16:creationId xmlns:a16="http://schemas.microsoft.com/office/drawing/2014/main" id="{6416BD78-1156-E2CB-92EF-CBDD752BE701}"/>
              </a:ext>
            </a:extLst>
          </p:cNvPr>
          <p:cNvSpPr>
            <a:spLocks noGrp="1"/>
          </p:cNvSpPr>
          <p:nvPr>
            <p:ph type="ftr" sz="quarter" idx="16"/>
          </p:nvPr>
        </p:nvSpPr>
        <p:spPr>
          <a:xfrm>
            <a:off x="8212790" y="6309360"/>
            <a:ext cx="1444752" cy="548640"/>
          </a:xfrm>
        </p:spPr>
        <p:txBody>
          <a:bodyPr lIns="91440" rIns="91440"/>
          <a:lstStyle>
            <a:lvl1pPr algn="l">
              <a:defRPr b="0"/>
            </a:lvl1pPr>
          </a:lstStyle>
          <a:p>
            <a:endParaRPr lang="en-US" b="0"/>
          </a:p>
        </p:txBody>
      </p:sp>
      <p:sp>
        <p:nvSpPr>
          <p:cNvPr id="7" name="Date Placeholder 6">
            <a:extLst>
              <a:ext uri="{FF2B5EF4-FFF2-40B4-BE49-F238E27FC236}">
                <a16:creationId xmlns:a16="http://schemas.microsoft.com/office/drawing/2014/main" id="{72E9ACE6-EBDD-9FEF-E30B-C49DF2B5EB34}"/>
              </a:ext>
            </a:extLst>
          </p:cNvPr>
          <p:cNvSpPr>
            <a:spLocks noGrp="1"/>
          </p:cNvSpPr>
          <p:nvPr>
            <p:ph type="dt" sz="half" idx="15"/>
          </p:nvPr>
        </p:nvSpPr>
        <p:spPr/>
        <p:txBody>
          <a:bodyPr/>
          <a:lstStyle>
            <a:lvl1pPr>
              <a:defRPr b="1"/>
            </a:lvl1pPr>
          </a:lstStyle>
          <a:p>
            <a:fld id="{346FB09A-52E0-4375-AC46-87B491BD0FD9}" type="datetime1">
              <a:rPr lang="en-US" smtClean="0"/>
              <a:t>5/11/2026</a:t>
            </a:fld>
            <a:endParaRPr lang="en-US" b="1"/>
          </a:p>
        </p:txBody>
      </p:sp>
      <p:sp>
        <p:nvSpPr>
          <p:cNvPr id="13" name="Slide Number Placeholder 12">
            <a:extLst>
              <a:ext uri="{FF2B5EF4-FFF2-40B4-BE49-F238E27FC236}">
                <a16:creationId xmlns:a16="http://schemas.microsoft.com/office/drawing/2014/main" id="{30CBF556-3E2C-96E3-002A-1B5CD303E471}"/>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a:p>
        </p:txBody>
      </p:sp>
    </p:spTree>
    <p:extLst>
      <p:ext uri="{BB962C8B-B14F-4D97-AF65-F5344CB8AC3E}">
        <p14:creationId xmlns:p14="http://schemas.microsoft.com/office/powerpoint/2010/main" val="8013756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with Picture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3291840" cy="1667226"/>
          </a:xfrm>
        </p:spPr>
        <p:txBody>
          <a:bodyPr anchor="b">
            <a:normAutofit/>
          </a:bodyPr>
          <a:lstStyle>
            <a:lvl1pPr>
              <a:defRPr sz="2800"/>
            </a:lvl1pPr>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85800" y="2468880"/>
            <a:ext cx="3291840" cy="3814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4607856" y="0"/>
            <a:ext cx="7584144" cy="6858000"/>
          </a:xfrm>
          <a:blipFill dpi="0" rotWithShape="1">
            <a:blip r:embed="rId2">
              <a:alphaModFix amt="60000"/>
            </a:blip>
            <a:srcRect/>
            <a:stretch>
              <a:fillRect/>
            </a:stretch>
          </a:blipFill>
        </p:spPr>
        <p:txBody>
          <a:bodyPr/>
          <a:lstStyle>
            <a:lvl1pPr marL="0" indent="0">
              <a:buNone/>
              <a:defRPr/>
            </a:lvl1pPr>
          </a:lstStyle>
          <a:p>
            <a:r>
              <a:rPr lang="en-US"/>
              <a:t>   </a:t>
            </a:r>
          </a:p>
        </p:txBody>
      </p:sp>
      <p:sp>
        <p:nvSpPr>
          <p:cNvPr id="15" name="Footer Placeholder 14">
            <a:extLst>
              <a:ext uri="{FF2B5EF4-FFF2-40B4-BE49-F238E27FC236}">
                <a16:creationId xmlns:a16="http://schemas.microsoft.com/office/drawing/2014/main" id="{6E1A43F5-DA63-BB10-3630-B39550C555FC}"/>
              </a:ext>
            </a:extLst>
          </p:cNvPr>
          <p:cNvSpPr>
            <a:spLocks noGrp="1"/>
          </p:cNvSpPr>
          <p:nvPr>
            <p:ph type="ftr" sz="quarter" idx="16"/>
          </p:nvPr>
        </p:nvSpPr>
        <p:spPr/>
        <p:txBody>
          <a:bodyPr/>
          <a:lstStyle>
            <a:lvl1pPr>
              <a:defRPr b="0"/>
            </a:lvl1pPr>
          </a:lstStyle>
          <a:p>
            <a:endParaRPr lang="en-US" b="0"/>
          </a:p>
        </p:txBody>
      </p:sp>
      <p:sp>
        <p:nvSpPr>
          <p:cNvPr id="14" name="Date Placeholder 13">
            <a:extLst>
              <a:ext uri="{FF2B5EF4-FFF2-40B4-BE49-F238E27FC236}">
                <a16:creationId xmlns:a16="http://schemas.microsoft.com/office/drawing/2014/main" id="{9122A604-3126-053C-329B-F361F0C06D20}"/>
              </a:ext>
            </a:extLst>
          </p:cNvPr>
          <p:cNvSpPr>
            <a:spLocks noGrp="1"/>
          </p:cNvSpPr>
          <p:nvPr>
            <p:ph type="dt" sz="half" idx="15"/>
          </p:nvPr>
        </p:nvSpPr>
        <p:spPr>
          <a:xfrm>
            <a:off x="3063240" y="6309360"/>
            <a:ext cx="914400" cy="548640"/>
          </a:xfrm>
        </p:spPr>
        <p:txBody>
          <a:bodyPr lIns="91440" rIns="91440"/>
          <a:lstStyle>
            <a:lvl1pPr algn="r">
              <a:defRPr b="1"/>
            </a:lvl1pPr>
          </a:lstStyle>
          <a:p>
            <a:fld id="{1E895A57-89A1-4D9A-973F-A508C25AAE17}" type="datetime1">
              <a:rPr lang="en-US" smtClean="0"/>
              <a:t>5/11/2026</a:t>
            </a:fld>
            <a:endParaRPr lang="en-US" b="1"/>
          </a:p>
        </p:txBody>
      </p:sp>
      <p:sp>
        <p:nvSpPr>
          <p:cNvPr id="16" name="Slide Number Placeholder 15">
            <a:extLst>
              <a:ext uri="{FF2B5EF4-FFF2-40B4-BE49-F238E27FC236}">
                <a16:creationId xmlns:a16="http://schemas.microsoft.com/office/drawing/2014/main" id="{F0A79120-8B24-0DF4-8107-506DBEAA07B9}"/>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a:p>
        </p:txBody>
      </p:sp>
    </p:spTree>
    <p:extLst>
      <p:ext uri="{BB962C8B-B14F-4D97-AF65-F5344CB8AC3E}">
        <p14:creationId xmlns:p14="http://schemas.microsoft.com/office/powerpoint/2010/main" val="17320144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with Picture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094553" y="685800"/>
            <a:ext cx="4389120" cy="1280160"/>
          </a:xfrm>
        </p:spPr>
        <p:txBody>
          <a:bodyPr anchor="b">
            <a:normAutofit/>
          </a:bodyPr>
          <a:lstStyle>
            <a:lvl1pPr>
              <a:defRPr sz="28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 y="0"/>
            <a:ext cx="6492240" cy="6858000"/>
          </a:xfrm>
          <a:blipFill dpi="0" rotWithShape="1">
            <a:blip r:embed="rId2">
              <a:alphaModFix amt="60000"/>
            </a:blip>
            <a:srcRect/>
            <a:stretch>
              <a:fillRect/>
            </a:stretch>
          </a:blipFill>
        </p:spPr>
        <p:txBody>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04889" y="2103120"/>
            <a:ext cx="438912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14">
            <a:extLst>
              <a:ext uri="{FF2B5EF4-FFF2-40B4-BE49-F238E27FC236}">
                <a16:creationId xmlns:a16="http://schemas.microsoft.com/office/drawing/2014/main" id="{949D437D-B77F-C121-8BA3-65C20A0FDC24}"/>
              </a:ext>
            </a:extLst>
          </p:cNvPr>
          <p:cNvSpPr>
            <a:spLocks noGrp="1"/>
          </p:cNvSpPr>
          <p:nvPr>
            <p:ph type="ftr" sz="quarter" idx="16"/>
          </p:nvPr>
        </p:nvSpPr>
        <p:spPr>
          <a:xfrm>
            <a:off x="7104889" y="6309360"/>
            <a:ext cx="1444752" cy="548640"/>
          </a:xfrm>
        </p:spPr>
        <p:txBody>
          <a:bodyPr lIns="91440" rIns="91440"/>
          <a:lstStyle>
            <a:lvl1pPr algn="l">
              <a:defRPr b="0"/>
            </a:lvl1pPr>
          </a:lstStyle>
          <a:p>
            <a:endParaRPr lang="en-US" b="0"/>
          </a:p>
        </p:txBody>
      </p:sp>
      <p:sp>
        <p:nvSpPr>
          <p:cNvPr id="14" name="Date Placeholder 13">
            <a:extLst>
              <a:ext uri="{FF2B5EF4-FFF2-40B4-BE49-F238E27FC236}">
                <a16:creationId xmlns:a16="http://schemas.microsoft.com/office/drawing/2014/main" id="{79900472-B335-DFA2-4332-6F5ECFE866CF}"/>
              </a:ext>
            </a:extLst>
          </p:cNvPr>
          <p:cNvSpPr>
            <a:spLocks noGrp="1"/>
          </p:cNvSpPr>
          <p:nvPr>
            <p:ph type="dt" sz="half" idx="15"/>
          </p:nvPr>
        </p:nvSpPr>
        <p:spPr/>
        <p:txBody>
          <a:bodyPr/>
          <a:lstStyle>
            <a:lvl1pPr>
              <a:defRPr b="0"/>
            </a:lvl1pPr>
          </a:lstStyle>
          <a:p>
            <a:fld id="{FE5062D3-5ABC-4149-AD2B-B4628FCC03BE}" type="datetime1">
              <a:rPr lang="en-US" smtClean="0"/>
              <a:t>5/11/2026</a:t>
            </a:fld>
            <a:endParaRPr lang="en-US" b="0"/>
          </a:p>
        </p:txBody>
      </p:sp>
      <p:sp>
        <p:nvSpPr>
          <p:cNvPr id="16" name="Slide Number Placeholder 15">
            <a:extLst>
              <a:ext uri="{FF2B5EF4-FFF2-40B4-BE49-F238E27FC236}">
                <a16:creationId xmlns:a16="http://schemas.microsoft.com/office/drawing/2014/main" id="{7BCFC63E-10B6-67ED-510E-4198601682B9}"/>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a:p>
        </p:txBody>
      </p:sp>
    </p:spTree>
    <p:extLst>
      <p:ext uri="{BB962C8B-B14F-4D97-AF65-F5344CB8AC3E}">
        <p14:creationId xmlns:p14="http://schemas.microsoft.com/office/powerpoint/2010/main" val="4357350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with Picture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4389120" cy="1288169"/>
          </a:xfrm>
        </p:spPr>
        <p:txBody>
          <a:bodyPr anchor="b">
            <a:normAutofit/>
          </a:bodyPr>
          <a:lstStyle>
            <a:lvl1pPr>
              <a:defRPr sz="2800"/>
            </a:lvl1pPr>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85800" y="2103120"/>
            <a:ext cx="438912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5658928" y="0"/>
            <a:ext cx="6533072" cy="6858000"/>
          </a:xfrm>
          <a:blipFill dpi="0" rotWithShape="1">
            <a:blip r:embed="rId2">
              <a:alphaModFix amt="60000"/>
            </a:blip>
            <a:srcRect/>
            <a:stretch>
              <a:fillRect/>
            </a:stretch>
          </a:blipFill>
        </p:spPr>
        <p:txBody>
          <a:bodyPr/>
          <a:lstStyle>
            <a:lvl1pPr marL="0" indent="0">
              <a:buNone/>
              <a:defRPr/>
            </a:lvl1pPr>
          </a:lstStyle>
          <a:p>
            <a:r>
              <a:rPr lang="en-US"/>
              <a:t>   </a:t>
            </a:r>
          </a:p>
        </p:txBody>
      </p:sp>
      <p:sp>
        <p:nvSpPr>
          <p:cNvPr id="12" name="Footer Placeholder 11">
            <a:extLst>
              <a:ext uri="{FF2B5EF4-FFF2-40B4-BE49-F238E27FC236}">
                <a16:creationId xmlns:a16="http://schemas.microsoft.com/office/drawing/2014/main" id="{15DB2D33-C4AD-9210-0361-1ED8CAFE801F}"/>
              </a:ext>
            </a:extLst>
          </p:cNvPr>
          <p:cNvSpPr>
            <a:spLocks noGrp="1"/>
          </p:cNvSpPr>
          <p:nvPr>
            <p:ph type="ftr" sz="quarter" idx="16"/>
          </p:nvPr>
        </p:nvSpPr>
        <p:spPr/>
        <p:txBody>
          <a:bodyPr/>
          <a:lstStyle>
            <a:lvl1pPr>
              <a:defRPr b="0"/>
            </a:lvl1pPr>
          </a:lstStyle>
          <a:p>
            <a:endParaRPr lang="en-US" b="0"/>
          </a:p>
        </p:txBody>
      </p:sp>
      <p:sp>
        <p:nvSpPr>
          <p:cNvPr id="10" name="Date Placeholder 9">
            <a:extLst>
              <a:ext uri="{FF2B5EF4-FFF2-40B4-BE49-F238E27FC236}">
                <a16:creationId xmlns:a16="http://schemas.microsoft.com/office/drawing/2014/main" id="{F238A9DF-AC38-D01B-9F44-E40F0332E72B}"/>
              </a:ext>
            </a:extLst>
          </p:cNvPr>
          <p:cNvSpPr>
            <a:spLocks noGrp="1"/>
          </p:cNvSpPr>
          <p:nvPr>
            <p:ph type="dt" sz="half" idx="15"/>
          </p:nvPr>
        </p:nvSpPr>
        <p:spPr>
          <a:xfrm>
            <a:off x="4160520" y="6309360"/>
            <a:ext cx="914400" cy="548640"/>
          </a:xfrm>
        </p:spPr>
        <p:txBody>
          <a:bodyPr lIns="91440" rIns="91440"/>
          <a:lstStyle>
            <a:lvl1pPr algn="r">
              <a:defRPr b="1"/>
            </a:lvl1pPr>
          </a:lstStyle>
          <a:p>
            <a:fld id="{0E8FAB13-78C9-4DD7-B1AD-FA9F202D4371}" type="datetime1">
              <a:rPr lang="en-US" smtClean="0"/>
              <a:t>5/11/2026</a:t>
            </a:fld>
            <a:endParaRPr lang="en-US" b="1"/>
          </a:p>
        </p:txBody>
      </p:sp>
      <p:sp>
        <p:nvSpPr>
          <p:cNvPr id="13" name="Slide Number Placeholder 12">
            <a:extLst>
              <a:ext uri="{FF2B5EF4-FFF2-40B4-BE49-F238E27FC236}">
                <a16:creationId xmlns:a16="http://schemas.microsoft.com/office/drawing/2014/main" id="{19BD9C04-DDA3-9724-5D4F-D0DE36829154}"/>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a:p>
        </p:txBody>
      </p:sp>
    </p:spTree>
    <p:extLst>
      <p:ext uri="{BB962C8B-B14F-4D97-AF65-F5344CB8AC3E}">
        <p14:creationId xmlns:p14="http://schemas.microsoft.com/office/powerpoint/2010/main" val="33331552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with Picture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3880757"/>
            <a:ext cx="3044954" cy="2245126"/>
          </a:xfrm>
        </p:spPr>
        <p:txBody>
          <a:bodyPr anchor="t">
            <a:normAutofit/>
          </a:bodyPr>
          <a:lstStyle>
            <a:lvl1pPr>
              <a:defRPr sz="28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 y="0"/>
            <a:ext cx="12192000" cy="3443331"/>
          </a:xfrm>
          <a:blipFill dpi="0" rotWithShape="1">
            <a:blip r:embed="rId2">
              <a:alphaModFix amt="60000"/>
            </a:blip>
            <a:srcRect/>
            <a:stretch>
              <a:fillRect/>
            </a:stretch>
          </a:blipFill>
        </p:spPr>
        <p:txBody>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122370" y="3880757"/>
            <a:ext cx="7406640" cy="2443843"/>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11">
            <a:extLst>
              <a:ext uri="{FF2B5EF4-FFF2-40B4-BE49-F238E27FC236}">
                <a16:creationId xmlns:a16="http://schemas.microsoft.com/office/drawing/2014/main" id="{5E1E2293-0981-CA67-BC69-2A34B16B7D29}"/>
              </a:ext>
            </a:extLst>
          </p:cNvPr>
          <p:cNvSpPr>
            <a:spLocks noGrp="1"/>
          </p:cNvSpPr>
          <p:nvPr>
            <p:ph type="ftr" sz="quarter" idx="16"/>
          </p:nvPr>
        </p:nvSpPr>
        <p:spPr/>
        <p:txBody>
          <a:bodyPr/>
          <a:lstStyle/>
          <a:p>
            <a:endParaRPr lang="en-US" sz="900"/>
          </a:p>
        </p:txBody>
      </p:sp>
      <p:sp>
        <p:nvSpPr>
          <p:cNvPr id="10" name="Date Placeholder 9">
            <a:extLst>
              <a:ext uri="{FF2B5EF4-FFF2-40B4-BE49-F238E27FC236}">
                <a16:creationId xmlns:a16="http://schemas.microsoft.com/office/drawing/2014/main" id="{7519DAE2-7AAB-3D6B-7EF9-2627D8237C9F}"/>
              </a:ext>
            </a:extLst>
          </p:cNvPr>
          <p:cNvSpPr>
            <a:spLocks noGrp="1"/>
          </p:cNvSpPr>
          <p:nvPr>
            <p:ph type="dt" sz="half" idx="15"/>
          </p:nvPr>
        </p:nvSpPr>
        <p:spPr/>
        <p:txBody>
          <a:bodyPr/>
          <a:lstStyle/>
          <a:p>
            <a:fld id="{686979C8-52DD-493B-9F1B-E6F0872B6C99}" type="datetime1">
              <a:rPr lang="en-US" smtClean="0"/>
              <a:t>5/11/2026</a:t>
            </a:fld>
            <a:endParaRPr lang="en-US" sz="900"/>
          </a:p>
        </p:txBody>
      </p:sp>
      <p:sp>
        <p:nvSpPr>
          <p:cNvPr id="13" name="Slide Number Placeholder 12">
            <a:extLst>
              <a:ext uri="{FF2B5EF4-FFF2-40B4-BE49-F238E27FC236}">
                <a16:creationId xmlns:a16="http://schemas.microsoft.com/office/drawing/2014/main" id="{A05FD2C2-A97A-832C-423E-BD004E960397}"/>
              </a:ext>
            </a:extLst>
          </p:cNvPr>
          <p:cNvSpPr>
            <a:spLocks noGrp="1"/>
          </p:cNvSpPr>
          <p:nvPr>
            <p:ph type="sldNum" sz="quarter" idx="17"/>
          </p:nvPr>
        </p:nvSpPr>
        <p:spPr/>
        <p:txBody>
          <a:bodyPr/>
          <a:lstStyle/>
          <a:p>
            <a:fld id="{AEAA3239-9EA4-4A65-A281-97F994456D9F}" type="slidenum">
              <a:rPr lang="en-US" smtClean="0"/>
              <a:pPr/>
              <a:t>‹#›</a:t>
            </a:fld>
            <a:endParaRPr lang="en-US" sz="900"/>
          </a:p>
        </p:txBody>
      </p:sp>
    </p:spTree>
    <p:extLst>
      <p:ext uri="{BB962C8B-B14F-4D97-AF65-F5344CB8AC3E}">
        <p14:creationId xmlns:p14="http://schemas.microsoft.com/office/powerpoint/2010/main" val="7260753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with Picture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3021873" cy="1773540"/>
          </a:xfrm>
        </p:spPr>
        <p:txBody>
          <a:bodyPr anchor="t">
            <a:normAutofit/>
          </a:bodyPr>
          <a:lstStyle>
            <a:lvl1pPr>
              <a:defRPr sz="2800"/>
            </a:lvl1pPr>
          </a:lstStyle>
          <a:p>
            <a:r>
              <a:rPr lang="en-US"/>
              <a:t>Click to edit Master title style</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122370" y="685800"/>
            <a:ext cx="7360920" cy="2330455"/>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B95F48D1-80B9-D5A3-02FE-C55775ED181F}"/>
              </a:ext>
            </a:extLst>
          </p:cNvPr>
          <p:cNvSpPr>
            <a:spLocks noGrp="1"/>
          </p:cNvSpPr>
          <p:nvPr>
            <p:ph type="ftr" sz="quarter" idx="16"/>
          </p:nvPr>
        </p:nvSpPr>
        <p:spPr>
          <a:xfrm>
            <a:off x="609600" y="3048000"/>
            <a:ext cx="1444752" cy="548640"/>
          </a:xfrm>
        </p:spPr>
        <p:txBody>
          <a:bodyPr lIns="91440" rIns="91440"/>
          <a:lstStyle>
            <a:lvl1pPr algn="l">
              <a:defRPr b="0"/>
            </a:lvl1pPr>
          </a:lstStyle>
          <a:p>
            <a:endParaRPr lang="en-US" b="0"/>
          </a:p>
        </p:txBody>
      </p:sp>
      <p:sp>
        <p:nvSpPr>
          <p:cNvPr id="3" name="Date Placeholder 2">
            <a:extLst>
              <a:ext uri="{FF2B5EF4-FFF2-40B4-BE49-F238E27FC236}">
                <a16:creationId xmlns:a16="http://schemas.microsoft.com/office/drawing/2014/main" id="{06DF4A28-A60F-B442-081E-A6E44BF96F11}"/>
              </a:ext>
            </a:extLst>
          </p:cNvPr>
          <p:cNvSpPr>
            <a:spLocks noGrp="1"/>
          </p:cNvSpPr>
          <p:nvPr>
            <p:ph type="dt" sz="half" idx="15"/>
          </p:nvPr>
        </p:nvSpPr>
        <p:spPr>
          <a:xfrm>
            <a:off x="10668000" y="3048000"/>
            <a:ext cx="914400" cy="548640"/>
          </a:xfrm>
        </p:spPr>
        <p:txBody>
          <a:bodyPr lIns="91440" rIns="91440"/>
          <a:lstStyle>
            <a:lvl1pPr algn="r">
              <a:defRPr b="1"/>
            </a:lvl1pPr>
          </a:lstStyle>
          <a:p>
            <a:fld id="{7C03F42E-5F8D-4D93-8914-07006AA4742F}" type="datetime1">
              <a:rPr lang="en-US" smtClean="0"/>
              <a:t>5/11/2026</a:t>
            </a:fld>
            <a:endParaRPr lang="en-US" b="1"/>
          </a:p>
        </p:txBody>
      </p:sp>
      <p:sp>
        <p:nvSpPr>
          <p:cNvPr id="4" name="Picture Placeholder 3">
            <a:extLst>
              <a:ext uri="{FF2B5EF4-FFF2-40B4-BE49-F238E27FC236}">
                <a16:creationId xmlns:a16="http://schemas.microsoft.com/office/drawing/2014/main" id="{EDB92F6E-55FC-C88B-734D-26D3B9923E69}"/>
              </a:ext>
            </a:extLst>
          </p:cNvPr>
          <p:cNvSpPr>
            <a:spLocks noGrp="1"/>
          </p:cNvSpPr>
          <p:nvPr>
            <p:ph type="pic" sz="quarter" idx="13" hasCustomPrompt="1"/>
          </p:nvPr>
        </p:nvSpPr>
        <p:spPr>
          <a:xfrm>
            <a:off x="-1" y="3636524"/>
            <a:ext cx="12192000" cy="3221477"/>
          </a:xfrm>
          <a:custGeom>
            <a:avLst/>
            <a:gdLst>
              <a:gd name="connsiteX0" fmla="*/ 0 w 12192000"/>
              <a:gd name="connsiteY0" fmla="*/ 0 h 3221477"/>
              <a:gd name="connsiteX1" fmla="*/ 12192000 w 12192000"/>
              <a:gd name="connsiteY1" fmla="*/ 0 h 3221477"/>
              <a:gd name="connsiteX2" fmla="*/ 12192000 w 12192000"/>
              <a:gd name="connsiteY2" fmla="*/ 3221477 h 3221477"/>
              <a:gd name="connsiteX3" fmla="*/ 0 w 12192000"/>
              <a:gd name="connsiteY3" fmla="*/ 3221477 h 3221477"/>
            </a:gdLst>
            <a:ahLst/>
            <a:cxnLst>
              <a:cxn ang="0">
                <a:pos x="connsiteX0" y="connsiteY0"/>
              </a:cxn>
              <a:cxn ang="0">
                <a:pos x="connsiteX1" y="connsiteY1"/>
              </a:cxn>
              <a:cxn ang="0">
                <a:pos x="connsiteX2" y="connsiteY2"/>
              </a:cxn>
              <a:cxn ang="0">
                <a:pos x="connsiteX3" y="connsiteY3"/>
              </a:cxn>
            </a:cxnLst>
            <a:rect l="l" t="t" r="r" b="b"/>
            <a:pathLst>
              <a:path w="12192000" h="3221477">
                <a:moveTo>
                  <a:pt x="0" y="0"/>
                </a:moveTo>
                <a:lnTo>
                  <a:pt x="12192000" y="0"/>
                </a:lnTo>
                <a:lnTo>
                  <a:pt x="12192000" y="3221477"/>
                </a:lnTo>
                <a:lnTo>
                  <a:pt x="0" y="3221477"/>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a:t>   </a:t>
            </a:r>
          </a:p>
        </p:txBody>
      </p:sp>
      <p:sp>
        <p:nvSpPr>
          <p:cNvPr id="10" name="Slide Number Placeholder 9">
            <a:extLst>
              <a:ext uri="{FF2B5EF4-FFF2-40B4-BE49-F238E27FC236}">
                <a16:creationId xmlns:a16="http://schemas.microsoft.com/office/drawing/2014/main" id="{7A9F18E4-7312-4847-6937-774793858146}"/>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a:p>
        </p:txBody>
      </p:sp>
    </p:spTree>
    <p:extLst>
      <p:ext uri="{BB962C8B-B14F-4D97-AF65-F5344CB8AC3E}">
        <p14:creationId xmlns:p14="http://schemas.microsoft.com/office/powerpoint/2010/main" val="2594486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with Picture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156011" y="685800"/>
            <a:ext cx="6355080" cy="1280160"/>
          </a:xfrm>
        </p:spPr>
        <p:txBody>
          <a:bodyPr anchor="b"/>
          <a:lstStyle/>
          <a:p>
            <a:r>
              <a:rPr lang="en-US"/>
              <a:t>Click to edit Master title style</a:t>
            </a:r>
          </a:p>
        </p:txBody>
      </p:sp>
      <p:sp>
        <p:nvSpPr>
          <p:cNvPr id="14" name="Picture Placeholder 13">
            <a:extLst>
              <a:ext uri="{FF2B5EF4-FFF2-40B4-BE49-F238E27FC236}">
                <a16:creationId xmlns:a16="http://schemas.microsoft.com/office/drawing/2014/main" id="{0F6718FE-EF5C-5023-A98D-91BFEF2C0337}"/>
              </a:ext>
            </a:extLst>
          </p:cNvPr>
          <p:cNvSpPr>
            <a:spLocks noGrp="1"/>
          </p:cNvSpPr>
          <p:nvPr>
            <p:ph type="pic" sz="quarter" idx="13" hasCustomPrompt="1"/>
          </p:nvPr>
        </p:nvSpPr>
        <p:spPr>
          <a:xfrm>
            <a:off x="0" y="1"/>
            <a:ext cx="4560454" cy="6858000"/>
          </a:xfrm>
          <a:custGeom>
            <a:avLst/>
            <a:gdLst>
              <a:gd name="connsiteX0" fmla="*/ 0 w 4560454"/>
              <a:gd name="connsiteY0" fmla="*/ 0 h 6858000"/>
              <a:gd name="connsiteX1" fmla="*/ 4560454 w 4560454"/>
              <a:gd name="connsiteY1" fmla="*/ 0 h 6858000"/>
              <a:gd name="connsiteX2" fmla="*/ 4560454 w 4560454"/>
              <a:gd name="connsiteY2" fmla="*/ 6858000 h 6858000"/>
              <a:gd name="connsiteX3" fmla="*/ 0 w 45604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60454" h="6858000">
                <a:moveTo>
                  <a:pt x="0" y="0"/>
                </a:moveTo>
                <a:lnTo>
                  <a:pt x="4560454" y="0"/>
                </a:lnTo>
                <a:lnTo>
                  <a:pt x="4560454"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157368" y="2103120"/>
            <a:ext cx="635508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15">
            <a:extLst>
              <a:ext uri="{FF2B5EF4-FFF2-40B4-BE49-F238E27FC236}">
                <a16:creationId xmlns:a16="http://schemas.microsoft.com/office/drawing/2014/main" id="{F06C09F9-F830-FCE8-A68C-46E87CA1E1A3}"/>
              </a:ext>
            </a:extLst>
          </p:cNvPr>
          <p:cNvSpPr>
            <a:spLocks noGrp="1"/>
          </p:cNvSpPr>
          <p:nvPr>
            <p:ph type="ftr" sz="quarter" idx="16"/>
          </p:nvPr>
        </p:nvSpPr>
        <p:spPr>
          <a:xfrm>
            <a:off x="5157368" y="6309360"/>
            <a:ext cx="1444752" cy="548640"/>
          </a:xfrm>
        </p:spPr>
        <p:txBody>
          <a:bodyPr lIns="91440" rIns="91440"/>
          <a:lstStyle>
            <a:lvl1pPr algn="l">
              <a:defRPr b="0"/>
            </a:lvl1pPr>
          </a:lstStyle>
          <a:p>
            <a:endParaRPr lang="en-US" b="0"/>
          </a:p>
        </p:txBody>
      </p:sp>
      <p:sp>
        <p:nvSpPr>
          <p:cNvPr id="15" name="Date Placeholder 14">
            <a:extLst>
              <a:ext uri="{FF2B5EF4-FFF2-40B4-BE49-F238E27FC236}">
                <a16:creationId xmlns:a16="http://schemas.microsoft.com/office/drawing/2014/main" id="{D1819327-8877-34E6-BAFE-8B1ADD1A026A}"/>
              </a:ext>
            </a:extLst>
          </p:cNvPr>
          <p:cNvSpPr>
            <a:spLocks noGrp="1"/>
          </p:cNvSpPr>
          <p:nvPr>
            <p:ph type="dt" sz="half" idx="15"/>
          </p:nvPr>
        </p:nvSpPr>
        <p:spPr/>
        <p:txBody>
          <a:bodyPr/>
          <a:lstStyle>
            <a:lvl1pPr>
              <a:defRPr b="0"/>
            </a:lvl1pPr>
          </a:lstStyle>
          <a:p>
            <a:fld id="{375FA41B-5F76-41CD-B49E-9A2C1EDBDC1C}" type="datetime1">
              <a:rPr lang="en-US" smtClean="0"/>
              <a:t>5/11/2026</a:t>
            </a:fld>
            <a:endParaRPr lang="en-US" b="0"/>
          </a:p>
        </p:txBody>
      </p:sp>
      <p:sp>
        <p:nvSpPr>
          <p:cNvPr id="17" name="Slide Number Placeholder 16">
            <a:extLst>
              <a:ext uri="{FF2B5EF4-FFF2-40B4-BE49-F238E27FC236}">
                <a16:creationId xmlns:a16="http://schemas.microsoft.com/office/drawing/2014/main" id="{8D186B16-8BC2-A5C9-BAAE-FADB9B1DADA6}"/>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a:p>
        </p:txBody>
      </p:sp>
    </p:spTree>
    <p:extLst>
      <p:ext uri="{BB962C8B-B14F-4D97-AF65-F5344CB8AC3E}">
        <p14:creationId xmlns:p14="http://schemas.microsoft.com/office/powerpoint/2010/main" val="20409314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Picture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3319"/>
            <a:ext cx="6355080" cy="1280160"/>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85800" y="2103120"/>
            <a:ext cx="635508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7624831" y="0"/>
            <a:ext cx="4567169" cy="6858000"/>
          </a:xfrm>
          <a:blipFill dpi="0" rotWithShape="1">
            <a:blip r:embed="rId2">
              <a:alphaModFix amt="60000"/>
            </a:blip>
            <a:srcRect/>
            <a:stretch>
              <a:fillRect/>
            </a:stretch>
          </a:blipFill>
        </p:spPr>
        <p:txBody>
          <a:bodyPr/>
          <a:lstStyle>
            <a:lvl1pPr marL="0" indent="0">
              <a:buNone/>
              <a:defRPr/>
            </a:lvl1pPr>
          </a:lstStyle>
          <a:p>
            <a:r>
              <a:rPr lang="en-US"/>
              <a:t>   </a:t>
            </a:r>
          </a:p>
        </p:txBody>
      </p:sp>
      <p:sp>
        <p:nvSpPr>
          <p:cNvPr id="16" name="Footer Placeholder 15">
            <a:extLst>
              <a:ext uri="{FF2B5EF4-FFF2-40B4-BE49-F238E27FC236}">
                <a16:creationId xmlns:a16="http://schemas.microsoft.com/office/drawing/2014/main" id="{18C2F483-D495-8615-D65D-DA8600D576F9}"/>
              </a:ext>
            </a:extLst>
          </p:cNvPr>
          <p:cNvSpPr>
            <a:spLocks noGrp="1"/>
          </p:cNvSpPr>
          <p:nvPr>
            <p:ph type="ftr" sz="quarter" idx="16"/>
          </p:nvPr>
        </p:nvSpPr>
        <p:spPr/>
        <p:txBody>
          <a:bodyPr/>
          <a:lstStyle>
            <a:lvl1pPr>
              <a:defRPr b="1"/>
            </a:lvl1pPr>
          </a:lstStyle>
          <a:p>
            <a:endParaRPr lang="en-US" b="1"/>
          </a:p>
        </p:txBody>
      </p:sp>
      <p:sp>
        <p:nvSpPr>
          <p:cNvPr id="15" name="Date Placeholder 14">
            <a:extLst>
              <a:ext uri="{FF2B5EF4-FFF2-40B4-BE49-F238E27FC236}">
                <a16:creationId xmlns:a16="http://schemas.microsoft.com/office/drawing/2014/main" id="{85C5EF50-1752-13E9-6E42-5841ABC0FBEA}"/>
              </a:ext>
            </a:extLst>
          </p:cNvPr>
          <p:cNvSpPr>
            <a:spLocks noGrp="1"/>
          </p:cNvSpPr>
          <p:nvPr>
            <p:ph type="dt" sz="half" idx="15"/>
          </p:nvPr>
        </p:nvSpPr>
        <p:spPr>
          <a:xfrm>
            <a:off x="6126480" y="6309360"/>
            <a:ext cx="914400" cy="548640"/>
          </a:xfrm>
        </p:spPr>
        <p:txBody>
          <a:bodyPr lIns="91440" rIns="91440"/>
          <a:lstStyle>
            <a:lvl1pPr algn="r">
              <a:defRPr b="1"/>
            </a:lvl1pPr>
          </a:lstStyle>
          <a:p>
            <a:fld id="{88367745-4856-49AE-A6C9-D1DAB93EF8FA}" type="datetime1">
              <a:rPr lang="en-US" smtClean="0"/>
              <a:t>5/11/2026</a:t>
            </a:fld>
            <a:endParaRPr lang="en-US" b="1"/>
          </a:p>
        </p:txBody>
      </p:sp>
      <p:sp>
        <p:nvSpPr>
          <p:cNvPr id="17" name="Slide Number Placeholder 16">
            <a:extLst>
              <a:ext uri="{FF2B5EF4-FFF2-40B4-BE49-F238E27FC236}">
                <a16:creationId xmlns:a16="http://schemas.microsoft.com/office/drawing/2014/main" id="{88303AB8-17D0-98A6-4FC4-DA144A3C3D03}"/>
              </a:ext>
            </a:extLst>
          </p:cNvPr>
          <p:cNvSpPr>
            <a:spLocks noGrp="1"/>
          </p:cNvSpPr>
          <p:nvPr>
            <p:ph type="sldNum" sz="quarter" idx="17"/>
          </p:nvPr>
        </p:nvSpPr>
        <p:spPr/>
        <p:txBody>
          <a:bodyPr/>
          <a:lstStyle>
            <a:lvl1pPr>
              <a:defRPr b="1"/>
            </a:lvl1pPr>
          </a:lstStyle>
          <a:p>
            <a:fld id="{AEAA3239-9EA4-4A65-A281-97F994456D9F}" type="slidenum">
              <a:rPr lang="en-US" smtClean="0"/>
              <a:pPr/>
              <a:t>‹#›</a:t>
            </a:fld>
            <a:endParaRPr lang="en-US" b="1"/>
          </a:p>
        </p:txBody>
      </p:sp>
    </p:spTree>
    <p:extLst>
      <p:ext uri="{BB962C8B-B14F-4D97-AF65-F5344CB8AC3E}">
        <p14:creationId xmlns:p14="http://schemas.microsoft.com/office/powerpoint/2010/main" val="41901533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with Picture 12">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10789920" cy="822960"/>
          </a:xfrm>
        </p:spPr>
        <p:txBody>
          <a:bodyPr anchor="b"/>
          <a:lstStyle>
            <a:lvl1pPr>
              <a:defRPr>
                <a:solidFill>
                  <a:schemeClr val="accent3"/>
                </a:solidFill>
              </a:defRPr>
            </a:lvl1pPr>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85800" y="1929384"/>
            <a:ext cx="4800600" cy="40301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96F64025-FA05-CC42-8294-F944BC95DD00}"/>
              </a:ext>
            </a:extLst>
          </p:cNvPr>
          <p:cNvSpPr>
            <a:spLocks noGrp="1"/>
          </p:cNvSpPr>
          <p:nvPr>
            <p:ph type="pic" sz="quarter" idx="13" hasCustomPrompt="1"/>
          </p:nvPr>
        </p:nvSpPr>
        <p:spPr>
          <a:xfrm>
            <a:off x="5998699" y="1929384"/>
            <a:ext cx="6193299" cy="4928616"/>
          </a:xfrm>
          <a:custGeom>
            <a:avLst/>
            <a:gdLst>
              <a:gd name="connsiteX0" fmla="*/ 0 w 6460672"/>
              <a:gd name="connsiteY0" fmla="*/ 0 h 5029200"/>
              <a:gd name="connsiteX1" fmla="*/ 6460672 w 6460672"/>
              <a:gd name="connsiteY1" fmla="*/ 0 h 5029200"/>
              <a:gd name="connsiteX2" fmla="*/ 6460672 w 6460672"/>
              <a:gd name="connsiteY2" fmla="*/ 5029200 h 5029200"/>
              <a:gd name="connsiteX3" fmla="*/ 0 w 6460672"/>
              <a:gd name="connsiteY3" fmla="*/ 5029200 h 5029200"/>
            </a:gdLst>
            <a:ahLst/>
            <a:cxnLst>
              <a:cxn ang="0">
                <a:pos x="connsiteX0" y="connsiteY0"/>
              </a:cxn>
              <a:cxn ang="0">
                <a:pos x="connsiteX1" y="connsiteY1"/>
              </a:cxn>
              <a:cxn ang="0">
                <a:pos x="connsiteX2" y="connsiteY2"/>
              </a:cxn>
              <a:cxn ang="0">
                <a:pos x="connsiteX3" y="connsiteY3"/>
              </a:cxn>
            </a:cxnLst>
            <a:rect l="l" t="t" r="r" b="b"/>
            <a:pathLst>
              <a:path w="6460672" h="5029200">
                <a:moveTo>
                  <a:pt x="0" y="0"/>
                </a:moveTo>
                <a:lnTo>
                  <a:pt x="6460672" y="0"/>
                </a:lnTo>
                <a:lnTo>
                  <a:pt x="6460672" y="5029200"/>
                </a:lnTo>
                <a:lnTo>
                  <a:pt x="0" y="5029200"/>
                </a:lnTo>
                <a:close/>
              </a:path>
            </a:pathLst>
          </a:custGeom>
          <a:blipFill dpi="0" rotWithShape="1">
            <a:blip r:embed="rId2">
              <a:alphaModFix amt="60000"/>
            </a:blip>
            <a:srcRect/>
            <a:stretch>
              <a:fillRect/>
            </a:stretch>
          </a:blipFill>
        </p:spPr>
        <p:txBody>
          <a:bodyPr vert="horz" wrap="square" lIns="91440" tIns="45720" rIns="91440" bIns="45720" rtlCol="0">
            <a:noAutofit/>
          </a:bodyPr>
          <a:lstStyle>
            <a:lvl1pPr>
              <a:buNone/>
              <a:defRPr lang="en-US" dirty="0"/>
            </a:lvl1pPr>
          </a:lstStyle>
          <a:p>
            <a:pPr marL="228600" lvl="0" indent="-228600"/>
            <a:r>
              <a:rPr lang="en-US"/>
              <a:t>   </a:t>
            </a:r>
          </a:p>
        </p:txBody>
      </p:sp>
      <p:sp>
        <p:nvSpPr>
          <p:cNvPr id="5" name="Footer Placeholder 4">
            <a:extLst>
              <a:ext uri="{FF2B5EF4-FFF2-40B4-BE49-F238E27FC236}">
                <a16:creationId xmlns:a16="http://schemas.microsoft.com/office/drawing/2014/main" id="{E1855EEC-64A7-8557-00F2-34BAD55D7715}"/>
              </a:ext>
            </a:extLst>
          </p:cNvPr>
          <p:cNvSpPr>
            <a:spLocks noGrp="1"/>
          </p:cNvSpPr>
          <p:nvPr>
            <p:ph type="ftr" sz="quarter" idx="16"/>
          </p:nvPr>
        </p:nvSpPr>
        <p:spPr/>
        <p:txBody>
          <a:bodyPr/>
          <a:lstStyle>
            <a:lvl1pPr>
              <a:defRPr b="0"/>
            </a:lvl1pPr>
          </a:lstStyle>
          <a:p>
            <a:endParaRPr lang="en-US" b="0"/>
          </a:p>
        </p:txBody>
      </p:sp>
      <p:sp>
        <p:nvSpPr>
          <p:cNvPr id="3" name="Date Placeholder 2">
            <a:extLst>
              <a:ext uri="{FF2B5EF4-FFF2-40B4-BE49-F238E27FC236}">
                <a16:creationId xmlns:a16="http://schemas.microsoft.com/office/drawing/2014/main" id="{28B5ECB5-3EA6-02B7-F063-A5E730E7FD12}"/>
              </a:ext>
            </a:extLst>
          </p:cNvPr>
          <p:cNvSpPr>
            <a:spLocks noGrp="1"/>
          </p:cNvSpPr>
          <p:nvPr>
            <p:ph type="dt" sz="half" idx="15"/>
          </p:nvPr>
        </p:nvSpPr>
        <p:spPr>
          <a:xfrm>
            <a:off x="4572000" y="6309360"/>
            <a:ext cx="914400" cy="548640"/>
          </a:xfrm>
        </p:spPr>
        <p:txBody>
          <a:bodyPr lIns="91440" rIns="91440"/>
          <a:lstStyle>
            <a:lvl1pPr algn="r">
              <a:defRPr b="0"/>
            </a:lvl1pPr>
          </a:lstStyle>
          <a:p>
            <a:fld id="{3EB76EE7-2380-45A8-B8C0-428576EBCDCC}" type="datetime1">
              <a:rPr lang="en-US" smtClean="0"/>
              <a:t>5/11/2026</a:t>
            </a:fld>
            <a:endParaRPr lang="en-US" b="0"/>
          </a:p>
        </p:txBody>
      </p:sp>
      <p:sp>
        <p:nvSpPr>
          <p:cNvPr id="6" name="Slide Number Placeholder 5">
            <a:extLst>
              <a:ext uri="{FF2B5EF4-FFF2-40B4-BE49-F238E27FC236}">
                <a16:creationId xmlns:a16="http://schemas.microsoft.com/office/drawing/2014/main" id="{D14ADD5B-B467-5C77-6425-DA88FE2B1475}"/>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a:p>
        </p:txBody>
      </p:sp>
    </p:spTree>
    <p:extLst>
      <p:ext uri="{BB962C8B-B14F-4D97-AF65-F5344CB8AC3E}">
        <p14:creationId xmlns:p14="http://schemas.microsoft.com/office/powerpoint/2010/main" val="354379162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with Picture 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772400" y="685800"/>
            <a:ext cx="3749040" cy="3931920"/>
          </a:xfrm>
        </p:spPr>
        <p:txBody>
          <a:bodyPr vert="horz" lIns="91440" tIns="45720" rIns="91440" bIns="45720" rtlCol="0" anchor="t">
            <a:normAutofit/>
          </a:bodyPr>
          <a:lstStyle>
            <a:lvl1pPr>
              <a:defRPr lang="en-US" sz="4400" dirty="0">
                <a:solidFill>
                  <a:schemeClr val="accent2"/>
                </a:solidFill>
              </a:defRPr>
            </a:lvl1pPr>
          </a:lstStyle>
          <a:p>
            <a:pPr lvl="0"/>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772400" y="4870174"/>
            <a:ext cx="3749040" cy="1033669"/>
          </a:xfrm>
        </p:spPr>
        <p:txBody>
          <a:bodyPr vert="horz" lIns="91440" tIns="45720" rIns="91440" bIns="45720" rtlCol="0" anchor="b">
            <a:normAutofit/>
          </a:bodyPr>
          <a:lstStyle>
            <a:lvl1pPr marL="0" indent="0">
              <a:buNone/>
              <a:defRPr lang="en-US" sz="2000" dirty="0">
                <a:solidFill>
                  <a:schemeClr val="accent5"/>
                </a:solidFill>
              </a:defRPr>
            </a:lvl1pPr>
          </a:lstStyle>
          <a:p>
            <a:pPr lvl="0"/>
            <a:r>
              <a:rPr lang="en-US"/>
              <a:t>Click to edit Master subtitle style</a:t>
            </a:r>
          </a:p>
        </p:txBody>
      </p:sp>
      <p:sp>
        <p:nvSpPr>
          <p:cNvPr id="14" name="Picture Placeholder 13">
            <a:extLst>
              <a:ext uri="{FF2B5EF4-FFF2-40B4-BE49-F238E27FC236}">
                <a16:creationId xmlns:a16="http://schemas.microsoft.com/office/drawing/2014/main" id="{51A639AF-317A-79DF-3175-64C726EA3189}"/>
              </a:ext>
            </a:extLst>
          </p:cNvPr>
          <p:cNvSpPr>
            <a:spLocks noGrp="1"/>
          </p:cNvSpPr>
          <p:nvPr>
            <p:ph type="pic" sz="quarter" idx="14" hasCustomPrompt="1"/>
          </p:nvPr>
        </p:nvSpPr>
        <p:spPr>
          <a:xfrm>
            <a:off x="0" y="0"/>
            <a:ext cx="7195675" cy="6858000"/>
          </a:xfrm>
          <a:custGeom>
            <a:avLst/>
            <a:gdLst>
              <a:gd name="connsiteX0" fmla="*/ 0 w 7195675"/>
              <a:gd name="connsiteY0" fmla="*/ 0 h 6858000"/>
              <a:gd name="connsiteX1" fmla="*/ 7195675 w 7195675"/>
              <a:gd name="connsiteY1" fmla="*/ 0 h 6858000"/>
              <a:gd name="connsiteX2" fmla="*/ 7195675 w 7195675"/>
              <a:gd name="connsiteY2" fmla="*/ 6858000 h 6858000"/>
              <a:gd name="connsiteX3" fmla="*/ 0 w 71956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195675" h="6858000">
                <a:moveTo>
                  <a:pt x="0" y="0"/>
                </a:moveTo>
                <a:lnTo>
                  <a:pt x="7195675" y="0"/>
                </a:lnTo>
                <a:lnTo>
                  <a:pt x="7195675"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a:t>   </a:t>
            </a:r>
          </a:p>
        </p:txBody>
      </p:sp>
      <p:sp>
        <p:nvSpPr>
          <p:cNvPr id="17" name="Footer Placeholder 16">
            <a:extLst>
              <a:ext uri="{FF2B5EF4-FFF2-40B4-BE49-F238E27FC236}">
                <a16:creationId xmlns:a16="http://schemas.microsoft.com/office/drawing/2014/main" id="{CBBFAB2B-01D7-D044-2081-96C1458C67AF}"/>
              </a:ext>
            </a:extLst>
          </p:cNvPr>
          <p:cNvSpPr>
            <a:spLocks noGrp="1"/>
          </p:cNvSpPr>
          <p:nvPr>
            <p:ph type="ftr" sz="quarter" idx="16"/>
          </p:nvPr>
        </p:nvSpPr>
        <p:spPr>
          <a:xfrm>
            <a:off x="7772400" y="6309360"/>
            <a:ext cx="2438400" cy="548640"/>
          </a:xfrm>
        </p:spPr>
        <p:txBody>
          <a:bodyPr lIns="91440" rIns="91440"/>
          <a:lstStyle>
            <a:lvl1pPr algn="l">
              <a:defRPr b="0">
                <a:solidFill>
                  <a:schemeClr val="accent5"/>
                </a:solidFill>
              </a:defRPr>
            </a:lvl1pPr>
          </a:lstStyle>
          <a:p>
            <a:endParaRPr lang="en-US" b="0"/>
          </a:p>
        </p:txBody>
      </p:sp>
      <p:sp>
        <p:nvSpPr>
          <p:cNvPr id="16" name="Date Placeholder 15">
            <a:extLst>
              <a:ext uri="{FF2B5EF4-FFF2-40B4-BE49-F238E27FC236}">
                <a16:creationId xmlns:a16="http://schemas.microsoft.com/office/drawing/2014/main" id="{FD41E24D-9DF2-8567-C427-B7D499C23E3A}"/>
              </a:ext>
            </a:extLst>
          </p:cNvPr>
          <p:cNvSpPr>
            <a:spLocks noGrp="1"/>
          </p:cNvSpPr>
          <p:nvPr>
            <p:ph type="dt" sz="half" idx="15"/>
          </p:nvPr>
        </p:nvSpPr>
        <p:spPr/>
        <p:txBody>
          <a:bodyPr/>
          <a:lstStyle>
            <a:lvl1pPr>
              <a:defRPr b="0">
                <a:solidFill>
                  <a:schemeClr val="accent5"/>
                </a:solidFill>
              </a:defRPr>
            </a:lvl1pPr>
          </a:lstStyle>
          <a:p>
            <a:fld id="{9AF3CDB6-BDF2-45D0-906F-F1140CF129F5}" type="datetime1">
              <a:rPr lang="en-US" smtClean="0"/>
              <a:t>5/11/2026</a:t>
            </a:fld>
            <a:endParaRPr lang="en-US"/>
          </a:p>
        </p:txBody>
      </p:sp>
      <p:sp>
        <p:nvSpPr>
          <p:cNvPr id="18" name="Slide Number Placeholder 17">
            <a:extLst>
              <a:ext uri="{FF2B5EF4-FFF2-40B4-BE49-F238E27FC236}">
                <a16:creationId xmlns:a16="http://schemas.microsoft.com/office/drawing/2014/main" id="{C19C57A0-3CC0-974C-F999-A01B7DF19516}"/>
              </a:ext>
            </a:extLst>
          </p:cNvPr>
          <p:cNvSpPr>
            <a:spLocks noGrp="1"/>
          </p:cNvSpPr>
          <p:nvPr>
            <p:ph type="sldNum" sz="quarter" idx="17"/>
          </p:nvPr>
        </p:nvSpPr>
        <p:spPr>
          <a:solidFill>
            <a:schemeClr val="accent1">
              <a:lumMod val="90000"/>
              <a:lumOff val="10000"/>
            </a:schemeClr>
          </a:solidFill>
        </p:spPr>
        <p:txBody>
          <a:bodyPr/>
          <a:lstStyle>
            <a:lvl1pPr>
              <a:defRPr b="0"/>
            </a:lvl1pPr>
          </a:lstStyle>
          <a:p>
            <a:fld id="{AEAA3239-9EA4-4A65-A281-97F994456D9F}" type="slidenum">
              <a:rPr lang="en-US" smtClean="0"/>
              <a:pPr/>
              <a:t>‹#›</a:t>
            </a:fld>
            <a:endParaRPr lang="en-US" b="0"/>
          </a:p>
        </p:txBody>
      </p:sp>
    </p:spTree>
    <p:extLst>
      <p:ext uri="{BB962C8B-B14F-4D97-AF65-F5344CB8AC3E}">
        <p14:creationId xmlns:p14="http://schemas.microsoft.com/office/powerpoint/2010/main" val="561850234"/>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with Picture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10794053" cy="822960"/>
          </a:xfrm>
        </p:spPr>
        <p:txBody>
          <a:bodyPr anchor="b"/>
          <a:lstStyle>
            <a:lvl1pPr>
              <a:defRPr>
                <a:solidFill>
                  <a:schemeClr val="accent3"/>
                </a:solidFill>
              </a:defRPr>
            </a:lvl1pPr>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85800" y="1929384"/>
            <a:ext cx="4637269" cy="42076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71A5194B-746E-D0FD-A7D1-71D10560BCCE}"/>
              </a:ext>
            </a:extLst>
          </p:cNvPr>
          <p:cNvSpPr>
            <a:spLocks noGrp="1"/>
          </p:cNvSpPr>
          <p:nvPr>
            <p:ph type="pic" sz="quarter" idx="13" hasCustomPrompt="1"/>
          </p:nvPr>
        </p:nvSpPr>
        <p:spPr>
          <a:xfrm>
            <a:off x="5737861" y="1929756"/>
            <a:ext cx="5741992" cy="4207696"/>
          </a:xfrm>
          <a:custGeom>
            <a:avLst/>
            <a:gdLst>
              <a:gd name="connsiteX0" fmla="*/ 0 w 5560101"/>
              <a:gd name="connsiteY0" fmla="*/ 0 h 4074407"/>
              <a:gd name="connsiteX1" fmla="*/ 5560101 w 5560101"/>
              <a:gd name="connsiteY1" fmla="*/ 0 h 4074407"/>
              <a:gd name="connsiteX2" fmla="*/ 5560101 w 5560101"/>
              <a:gd name="connsiteY2" fmla="*/ 4074407 h 4074407"/>
              <a:gd name="connsiteX3" fmla="*/ 0 w 5560101"/>
              <a:gd name="connsiteY3" fmla="*/ 4074407 h 4074407"/>
            </a:gdLst>
            <a:ahLst/>
            <a:cxnLst>
              <a:cxn ang="0">
                <a:pos x="connsiteX0" y="connsiteY0"/>
              </a:cxn>
              <a:cxn ang="0">
                <a:pos x="connsiteX1" y="connsiteY1"/>
              </a:cxn>
              <a:cxn ang="0">
                <a:pos x="connsiteX2" y="connsiteY2"/>
              </a:cxn>
              <a:cxn ang="0">
                <a:pos x="connsiteX3" y="connsiteY3"/>
              </a:cxn>
            </a:cxnLst>
            <a:rect l="l" t="t" r="r" b="b"/>
            <a:pathLst>
              <a:path w="5560101" h="4074407">
                <a:moveTo>
                  <a:pt x="0" y="0"/>
                </a:moveTo>
                <a:lnTo>
                  <a:pt x="5560101" y="0"/>
                </a:lnTo>
                <a:lnTo>
                  <a:pt x="5560101" y="4074407"/>
                </a:lnTo>
                <a:lnTo>
                  <a:pt x="0" y="4074407"/>
                </a:lnTo>
                <a:close/>
              </a:path>
            </a:pathLst>
          </a:custGeom>
          <a:blipFill dpi="0" rotWithShape="1">
            <a:blip r:embed="rId2">
              <a:alphaModFix amt="60000"/>
            </a:blip>
            <a:srcRect/>
            <a:stretch>
              <a:fillRect/>
            </a:stretch>
          </a:blipFill>
        </p:spPr>
        <p:txBody>
          <a:bodyPr vert="horz" wrap="square" lIns="91440" tIns="45720" rIns="91440" bIns="45720" rtlCol="0">
            <a:noAutofit/>
          </a:bodyPr>
          <a:lstStyle>
            <a:lvl1pPr>
              <a:buNone/>
              <a:defRPr lang="en-US" dirty="0"/>
            </a:lvl1pPr>
          </a:lstStyle>
          <a:p>
            <a:pPr marL="228600" lvl="0" indent="-228600"/>
            <a:r>
              <a:rPr lang="en-US"/>
              <a:t>   </a:t>
            </a:r>
          </a:p>
        </p:txBody>
      </p:sp>
      <p:sp>
        <p:nvSpPr>
          <p:cNvPr id="5" name="Footer Placeholder 4">
            <a:extLst>
              <a:ext uri="{FF2B5EF4-FFF2-40B4-BE49-F238E27FC236}">
                <a16:creationId xmlns:a16="http://schemas.microsoft.com/office/drawing/2014/main" id="{6A41B650-18FE-DC40-485C-2F6529635CD9}"/>
              </a:ext>
            </a:extLst>
          </p:cNvPr>
          <p:cNvSpPr>
            <a:spLocks noGrp="1"/>
          </p:cNvSpPr>
          <p:nvPr>
            <p:ph type="ftr" sz="quarter" idx="16"/>
          </p:nvPr>
        </p:nvSpPr>
        <p:spPr/>
        <p:txBody>
          <a:bodyPr/>
          <a:lstStyle>
            <a:lvl1pPr>
              <a:defRPr b="0"/>
            </a:lvl1pPr>
          </a:lstStyle>
          <a:p>
            <a:endParaRPr lang="en-US" b="0"/>
          </a:p>
        </p:txBody>
      </p:sp>
      <p:sp>
        <p:nvSpPr>
          <p:cNvPr id="3" name="Date Placeholder 2">
            <a:extLst>
              <a:ext uri="{FF2B5EF4-FFF2-40B4-BE49-F238E27FC236}">
                <a16:creationId xmlns:a16="http://schemas.microsoft.com/office/drawing/2014/main" id="{7B348545-42A7-9AA3-FDA3-0A5D1AE56FB9}"/>
              </a:ext>
            </a:extLst>
          </p:cNvPr>
          <p:cNvSpPr>
            <a:spLocks noGrp="1"/>
          </p:cNvSpPr>
          <p:nvPr>
            <p:ph type="dt" sz="half" idx="15"/>
          </p:nvPr>
        </p:nvSpPr>
        <p:spPr/>
        <p:txBody>
          <a:bodyPr/>
          <a:lstStyle>
            <a:lvl1pPr>
              <a:defRPr b="0"/>
            </a:lvl1pPr>
          </a:lstStyle>
          <a:p>
            <a:fld id="{E16A7A86-5B54-4D41-82BA-BA88ECE08AF3}" type="datetime1">
              <a:rPr lang="en-US" smtClean="0"/>
              <a:t>5/11/2026</a:t>
            </a:fld>
            <a:endParaRPr lang="en-US" b="0"/>
          </a:p>
        </p:txBody>
      </p:sp>
      <p:sp>
        <p:nvSpPr>
          <p:cNvPr id="7" name="Slide Number Placeholder 6">
            <a:extLst>
              <a:ext uri="{FF2B5EF4-FFF2-40B4-BE49-F238E27FC236}">
                <a16:creationId xmlns:a16="http://schemas.microsoft.com/office/drawing/2014/main" id="{FF60A5CF-2AD2-248B-9334-21FE69E9CDDE}"/>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a:p>
        </p:txBody>
      </p:sp>
    </p:spTree>
    <p:extLst>
      <p:ext uri="{BB962C8B-B14F-4D97-AF65-F5344CB8AC3E}">
        <p14:creationId xmlns:p14="http://schemas.microsoft.com/office/powerpoint/2010/main" val="22300802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with Picture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10789920" cy="822960"/>
          </a:xfrm>
        </p:spPr>
        <p:txBody>
          <a:bodyPr anchor="b"/>
          <a:lstStyle>
            <a:lvl1pPr>
              <a:defRPr>
                <a:solidFill>
                  <a:schemeClr val="accent3"/>
                </a:solidFill>
              </a:defRPr>
            </a:lvl1pPr>
          </a:lstStyle>
          <a:p>
            <a:r>
              <a:rPr lang="en-US"/>
              <a:t>Click to edit Master title style</a:t>
            </a:r>
          </a:p>
        </p:txBody>
      </p:sp>
      <p:sp>
        <p:nvSpPr>
          <p:cNvPr id="12" name="Picture Placeholder 11">
            <a:extLst>
              <a:ext uri="{FF2B5EF4-FFF2-40B4-BE49-F238E27FC236}">
                <a16:creationId xmlns:a16="http://schemas.microsoft.com/office/drawing/2014/main" id="{96F64025-FA05-CC42-8294-F944BC95DD00}"/>
              </a:ext>
            </a:extLst>
          </p:cNvPr>
          <p:cNvSpPr>
            <a:spLocks noGrp="1" noChangeAspect="1"/>
          </p:cNvSpPr>
          <p:nvPr>
            <p:ph type="pic" sz="quarter" idx="13" hasCustomPrompt="1"/>
          </p:nvPr>
        </p:nvSpPr>
        <p:spPr>
          <a:xfrm>
            <a:off x="2" y="1929384"/>
            <a:ext cx="6189429" cy="4928616"/>
          </a:xfrm>
          <a:custGeom>
            <a:avLst/>
            <a:gdLst>
              <a:gd name="connsiteX0" fmla="*/ 0 w 6460672"/>
              <a:gd name="connsiteY0" fmla="*/ 0 h 5029200"/>
              <a:gd name="connsiteX1" fmla="*/ 6460672 w 6460672"/>
              <a:gd name="connsiteY1" fmla="*/ 0 h 5029200"/>
              <a:gd name="connsiteX2" fmla="*/ 6460672 w 6460672"/>
              <a:gd name="connsiteY2" fmla="*/ 5029200 h 5029200"/>
              <a:gd name="connsiteX3" fmla="*/ 0 w 6460672"/>
              <a:gd name="connsiteY3" fmla="*/ 5029200 h 5029200"/>
            </a:gdLst>
            <a:ahLst/>
            <a:cxnLst>
              <a:cxn ang="0">
                <a:pos x="connsiteX0" y="connsiteY0"/>
              </a:cxn>
              <a:cxn ang="0">
                <a:pos x="connsiteX1" y="connsiteY1"/>
              </a:cxn>
              <a:cxn ang="0">
                <a:pos x="connsiteX2" y="connsiteY2"/>
              </a:cxn>
              <a:cxn ang="0">
                <a:pos x="connsiteX3" y="connsiteY3"/>
              </a:cxn>
            </a:cxnLst>
            <a:rect l="l" t="t" r="r" b="b"/>
            <a:pathLst>
              <a:path w="6460672" h="5029200">
                <a:moveTo>
                  <a:pt x="0" y="0"/>
                </a:moveTo>
                <a:lnTo>
                  <a:pt x="6460672" y="0"/>
                </a:lnTo>
                <a:lnTo>
                  <a:pt x="6460672" y="5029200"/>
                </a:lnTo>
                <a:lnTo>
                  <a:pt x="0" y="5029200"/>
                </a:lnTo>
                <a:close/>
              </a:path>
            </a:pathLst>
          </a:custGeom>
          <a:blipFill dpi="0" rotWithShape="1">
            <a:blip r:embed="rId2">
              <a:alphaModFix amt="60000"/>
            </a:blip>
            <a:srcRect/>
            <a:stretch>
              <a:fillRect/>
            </a:stretch>
          </a:blipFill>
        </p:spPr>
        <p:txBody>
          <a:bodyPr vert="horz" wrap="square" lIns="91440" tIns="45720" rIns="91440" bIns="45720" rtlCol="0">
            <a:noAutofit/>
          </a:bodyPr>
          <a:lstStyle>
            <a:lvl1pPr>
              <a:buNone/>
              <a:defRPr lang="en-US" dirty="0"/>
            </a:lvl1pPr>
          </a:lstStyle>
          <a:p>
            <a:pPr marL="228600" lvl="0" indent="-228600"/>
            <a:r>
              <a:rPr lang="en-US"/>
              <a:t>   </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675120" y="1929384"/>
            <a:ext cx="4800600" cy="4032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8F1B851-608B-7220-2C62-244DD0B1459F}"/>
              </a:ext>
            </a:extLst>
          </p:cNvPr>
          <p:cNvSpPr>
            <a:spLocks noGrp="1"/>
          </p:cNvSpPr>
          <p:nvPr>
            <p:ph type="ftr" sz="quarter" idx="16"/>
          </p:nvPr>
        </p:nvSpPr>
        <p:spPr>
          <a:xfrm>
            <a:off x="6675120" y="6309360"/>
            <a:ext cx="1444752" cy="548640"/>
          </a:xfrm>
        </p:spPr>
        <p:txBody>
          <a:bodyPr lIns="91440" rIns="91440"/>
          <a:lstStyle>
            <a:lvl1pPr algn="l">
              <a:defRPr b="0"/>
            </a:lvl1pPr>
          </a:lstStyle>
          <a:p>
            <a:endParaRPr lang="en-US" b="0"/>
          </a:p>
        </p:txBody>
      </p:sp>
      <p:sp>
        <p:nvSpPr>
          <p:cNvPr id="3" name="Date Placeholder 2">
            <a:extLst>
              <a:ext uri="{FF2B5EF4-FFF2-40B4-BE49-F238E27FC236}">
                <a16:creationId xmlns:a16="http://schemas.microsoft.com/office/drawing/2014/main" id="{4EE344B6-8ED4-0C8A-B0B8-E4C9D63791F1}"/>
              </a:ext>
            </a:extLst>
          </p:cNvPr>
          <p:cNvSpPr>
            <a:spLocks noGrp="1"/>
          </p:cNvSpPr>
          <p:nvPr>
            <p:ph type="dt" sz="half" idx="15"/>
          </p:nvPr>
        </p:nvSpPr>
        <p:spPr/>
        <p:txBody>
          <a:bodyPr/>
          <a:lstStyle>
            <a:lvl1pPr>
              <a:defRPr b="0"/>
            </a:lvl1pPr>
          </a:lstStyle>
          <a:p>
            <a:fld id="{72462FC5-90E4-4DDE-883F-FF979CED633F}" type="datetime1">
              <a:rPr lang="en-US" smtClean="0"/>
              <a:t>5/11/2026</a:t>
            </a:fld>
            <a:endParaRPr lang="en-US" b="0"/>
          </a:p>
        </p:txBody>
      </p:sp>
      <p:sp>
        <p:nvSpPr>
          <p:cNvPr id="6" name="Slide Number Placeholder 5">
            <a:extLst>
              <a:ext uri="{FF2B5EF4-FFF2-40B4-BE49-F238E27FC236}">
                <a16:creationId xmlns:a16="http://schemas.microsoft.com/office/drawing/2014/main" id="{AE56488B-0EEA-1A94-5A62-0F33581B0BA6}"/>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a:p>
        </p:txBody>
      </p:sp>
    </p:spTree>
    <p:extLst>
      <p:ext uri="{BB962C8B-B14F-4D97-AF65-F5344CB8AC3E}">
        <p14:creationId xmlns:p14="http://schemas.microsoft.com/office/powerpoint/2010/main" val="40919676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with Picture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636008" y="685800"/>
            <a:ext cx="6858000" cy="914400"/>
          </a:xfrm>
        </p:spPr>
        <p:txBody>
          <a:bodyPr anchor="b"/>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1"/>
            <a:ext cx="4023360" cy="6858000"/>
          </a:xfrm>
          <a:blipFill dpi="0" rotWithShape="1">
            <a:blip r:embed="rId2">
              <a:alphaModFix amt="60000"/>
            </a:blip>
            <a:srcRect/>
            <a:stretch>
              <a:fillRect/>
            </a:stretch>
          </a:blipFill>
        </p:spPr>
        <p:txBody>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636008" y="1737360"/>
            <a:ext cx="6858000" cy="4480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12">
            <a:extLst>
              <a:ext uri="{FF2B5EF4-FFF2-40B4-BE49-F238E27FC236}">
                <a16:creationId xmlns:a16="http://schemas.microsoft.com/office/drawing/2014/main" id="{1896DE65-117D-2465-6BE7-21C9A149D165}"/>
              </a:ext>
            </a:extLst>
          </p:cNvPr>
          <p:cNvSpPr>
            <a:spLocks noGrp="1"/>
          </p:cNvSpPr>
          <p:nvPr>
            <p:ph type="ftr" sz="quarter" idx="16"/>
          </p:nvPr>
        </p:nvSpPr>
        <p:spPr>
          <a:xfrm>
            <a:off x="4636008" y="6309360"/>
            <a:ext cx="1444752" cy="548640"/>
          </a:xfrm>
        </p:spPr>
        <p:txBody>
          <a:bodyPr lIns="91440" rIns="91440"/>
          <a:lstStyle>
            <a:lvl1pPr algn="l">
              <a:defRPr b="0"/>
            </a:lvl1pPr>
          </a:lstStyle>
          <a:p>
            <a:endParaRPr lang="en-US" b="0"/>
          </a:p>
        </p:txBody>
      </p:sp>
      <p:sp>
        <p:nvSpPr>
          <p:cNvPr id="12" name="Date Placeholder 11">
            <a:extLst>
              <a:ext uri="{FF2B5EF4-FFF2-40B4-BE49-F238E27FC236}">
                <a16:creationId xmlns:a16="http://schemas.microsoft.com/office/drawing/2014/main" id="{BEAF1A48-6BB3-ACD3-DB15-8F9DA66C555D}"/>
              </a:ext>
            </a:extLst>
          </p:cNvPr>
          <p:cNvSpPr>
            <a:spLocks noGrp="1"/>
          </p:cNvSpPr>
          <p:nvPr>
            <p:ph type="dt" sz="half" idx="15"/>
          </p:nvPr>
        </p:nvSpPr>
        <p:spPr/>
        <p:txBody>
          <a:bodyPr/>
          <a:lstStyle>
            <a:lvl1pPr>
              <a:defRPr b="0"/>
            </a:lvl1pPr>
          </a:lstStyle>
          <a:p>
            <a:fld id="{262EF1AD-4170-453C-B59E-FD92AD0FDED9}" type="datetime1">
              <a:rPr lang="en-US" smtClean="0"/>
              <a:t>5/11/2026</a:t>
            </a:fld>
            <a:endParaRPr lang="en-US" b="0"/>
          </a:p>
        </p:txBody>
      </p:sp>
      <p:sp>
        <p:nvSpPr>
          <p:cNvPr id="14" name="Slide Number Placeholder 13">
            <a:extLst>
              <a:ext uri="{FF2B5EF4-FFF2-40B4-BE49-F238E27FC236}">
                <a16:creationId xmlns:a16="http://schemas.microsoft.com/office/drawing/2014/main" id="{B415E3A1-7470-0D90-97BB-7526A64B4DEC}"/>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a:p>
        </p:txBody>
      </p:sp>
    </p:spTree>
    <p:extLst>
      <p:ext uri="{BB962C8B-B14F-4D97-AF65-F5344CB8AC3E}">
        <p14:creationId xmlns:p14="http://schemas.microsoft.com/office/powerpoint/2010/main" val="28149163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with Picture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6812280" cy="914400"/>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85800" y="1737360"/>
            <a:ext cx="6812280" cy="4480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8091732" y="0"/>
            <a:ext cx="4100267" cy="6858000"/>
          </a:xfrm>
          <a:blipFill dpi="0" rotWithShape="1">
            <a:blip r:embed="rId2">
              <a:alphaModFix amt="60000"/>
            </a:blip>
            <a:srcRect/>
            <a:stretch>
              <a:fillRect/>
            </a:stretch>
          </a:blipFill>
        </p:spPr>
        <p:txBody>
          <a:bodyPr/>
          <a:lstStyle>
            <a:lvl1pPr marL="0" indent="0">
              <a:buNone/>
              <a:defRPr/>
            </a:lvl1pPr>
          </a:lstStyle>
          <a:p>
            <a:r>
              <a:rPr lang="en-US"/>
              <a:t>   </a:t>
            </a:r>
          </a:p>
        </p:txBody>
      </p:sp>
      <p:sp>
        <p:nvSpPr>
          <p:cNvPr id="13" name="Footer Placeholder 12">
            <a:extLst>
              <a:ext uri="{FF2B5EF4-FFF2-40B4-BE49-F238E27FC236}">
                <a16:creationId xmlns:a16="http://schemas.microsoft.com/office/drawing/2014/main" id="{2ECEE378-E274-E926-096B-A8B854278FA6}"/>
              </a:ext>
            </a:extLst>
          </p:cNvPr>
          <p:cNvSpPr>
            <a:spLocks noGrp="1"/>
          </p:cNvSpPr>
          <p:nvPr>
            <p:ph type="ftr" sz="quarter" idx="16"/>
          </p:nvPr>
        </p:nvSpPr>
        <p:spPr/>
        <p:txBody>
          <a:bodyPr/>
          <a:lstStyle>
            <a:lvl1pPr>
              <a:defRPr b="0"/>
            </a:lvl1pPr>
          </a:lstStyle>
          <a:p>
            <a:endParaRPr lang="en-US" b="0"/>
          </a:p>
        </p:txBody>
      </p:sp>
      <p:sp>
        <p:nvSpPr>
          <p:cNvPr id="12" name="Date Placeholder 11">
            <a:extLst>
              <a:ext uri="{FF2B5EF4-FFF2-40B4-BE49-F238E27FC236}">
                <a16:creationId xmlns:a16="http://schemas.microsoft.com/office/drawing/2014/main" id="{B1243D9C-0834-615A-B649-E632756F21F8}"/>
              </a:ext>
            </a:extLst>
          </p:cNvPr>
          <p:cNvSpPr>
            <a:spLocks noGrp="1"/>
          </p:cNvSpPr>
          <p:nvPr>
            <p:ph type="dt" sz="half" idx="15"/>
          </p:nvPr>
        </p:nvSpPr>
        <p:spPr>
          <a:xfrm>
            <a:off x="6583680" y="6309360"/>
            <a:ext cx="914400" cy="548640"/>
          </a:xfrm>
        </p:spPr>
        <p:txBody>
          <a:bodyPr lIns="91440" rIns="91440"/>
          <a:lstStyle>
            <a:lvl1pPr algn="r">
              <a:defRPr b="0"/>
            </a:lvl1pPr>
          </a:lstStyle>
          <a:p>
            <a:fld id="{44B74F20-C0BB-4D94-B309-38BDB995C3C2}" type="datetime1">
              <a:rPr lang="en-US" smtClean="0"/>
              <a:t>5/11/2026</a:t>
            </a:fld>
            <a:endParaRPr lang="en-US" b="0"/>
          </a:p>
        </p:txBody>
      </p:sp>
      <p:sp>
        <p:nvSpPr>
          <p:cNvPr id="14" name="Slide Number Placeholder 13">
            <a:extLst>
              <a:ext uri="{FF2B5EF4-FFF2-40B4-BE49-F238E27FC236}">
                <a16:creationId xmlns:a16="http://schemas.microsoft.com/office/drawing/2014/main" id="{0AD180D2-D0B3-DC9C-4936-A37A5DA4A176}"/>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a:p>
        </p:txBody>
      </p:sp>
    </p:spTree>
    <p:extLst>
      <p:ext uri="{BB962C8B-B14F-4D97-AF65-F5344CB8AC3E}">
        <p14:creationId xmlns:p14="http://schemas.microsoft.com/office/powerpoint/2010/main" val="14552444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with Picture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4599431" cy="1269482"/>
          </a:xfrm>
        </p:spPr>
        <p:txBody>
          <a:bodyPr anchor="t">
            <a:normAutofit/>
          </a:bodyPr>
          <a:lstStyle>
            <a:lvl1pPr>
              <a:defRPr sz="28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720468" y="2173850"/>
            <a:ext cx="4564763" cy="3963682"/>
          </a:xfrm>
          <a:blipFill dpi="0" rotWithShape="1">
            <a:blip r:embed="rId2">
              <a:alphaModFix amt="60000"/>
            </a:blip>
            <a:srcRect/>
            <a:stretch>
              <a:fillRect/>
            </a:stretch>
          </a:blipFill>
        </p:spPr>
        <p:txBody>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5905563" y="732155"/>
            <a:ext cx="5577840" cy="54053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AB2D4D09-E82C-B2F9-ABEA-3B875C8BF2F9}"/>
              </a:ext>
            </a:extLst>
          </p:cNvPr>
          <p:cNvSpPr>
            <a:spLocks noGrp="1"/>
          </p:cNvSpPr>
          <p:nvPr>
            <p:ph type="ftr" sz="quarter" idx="16"/>
          </p:nvPr>
        </p:nvSpPr>
        <p:spPr/>
        <p:txBody>
          <a:bodyPr/>
          <a:lstStyle>
            <a:lvl1pPr>
              <a:defRPr b="0"/>
            </a:lvl1pPr>
          </a:lstStyle>
          <a:p>
            <a:endParaRPr lang="en-US" b="0"/>
          </a:p>
        </p:txBody>
      </p:sp>
      <p:sp>
        <p:nvSpPr>
          <p:cNvPr id="3" name="Date Placeholder 2">
            <a:extLst>
              <a:ext uri="{FF2B5EF4-FFF2-40B4-BE49-F238E27FC236}">
                <a16:creationId xmlns:a16="http://schemas.microsoft.com/office/drawing/2014/main" id="{83C02B8D-0ADF-A11C-5121-599A31B18989}"/>
              </a:ext>
            </a:extLst>
          </p:cNvPr>
          <p:cNvSpPr>
            <a:spLocks noGrp="1"/>
          </p:cNvSpPr>
          <p:nvPr>
            <p:ph type="dt" sz="half" idx="15"/>
          </p:nvPr>
        </p:nvSpPr>
        <p:spPr/>
        <p:txBody>
          <a:bodyPr/>
          <a:lstStyle>
            <a:lvl1pPr>
              <a:defRPr b="0"/>
            </a:lvl1pPr>
          </a:lstStyle>
          <a:p>
            <a:fld id="{7D3A4631-D991-4A9E-B46A-5EF9ABB1988C}" type="datetime1">
              <a:rPr lang="en-US" smtClean="0"/>
              <a:t>5/11/2026</a:t>
            </a:fld>
            <a:endParaRPr lang="en-US" b="0"/>
          </a:p>
        </p:txBody>
      </p:sp>
      <p:sp>
        <p:nvSpPr>
          <p:cNvPr id="9" name="Slide Number Placeholder 8">
            <a:extLst>
              <a:ext uri="{FF2B5EF4-FFF2-40B4-BE49-F238E27FC236}">
                <a16:creationId xmlns:a16="http://schemas.microsoft.com/office/drawing/2014/main" id="{61E2F665-EA6F-42DF-E0C8-3A454ADCE2FF}"/>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a:p>
        </p:txBody>
      </p:sp>
    </p:spTree>
    <p:extLst>
      <p:ext uri="{BB962C8B-B14F-4D97-AF65-F5344CB8AC3E}">
        <p14:creationId xmlns:p14="http://schemas.microsoft.com/office/powerpoint/2010/main" val="10731715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with Picture 1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3696859" cy="1316347"/>
          </a:xfrm>
        </p:spPr>
        <p:txBody>
          <a:bodyPr anchor="t">
            <a:normAutofit/>
          </a:bodyPr>
          <a:lstStyle>
            <a:lvl1pPr>
              <a:defRPr sz="28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731521" y="2295145"/>
            <a:ext cx="3540760" cy="3853758"/>
          </a:xfrm>
          <a:blipFill dpi="0" rotWithShape="1">
            <a:blip r:embed="rId2">
              <a:alphaModFix amt="60000"/>
            </a:blip>
            <a:srcRect/>
            <a:stretch>
              <a:fillRect/>
            </a:stretch>
          </a:blipFill>
        </p:spPr>
        <p:txBody>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4928616" y="685800"/>
            <a:ext cx="658368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11">
            <a:extLst>
              <a:ext uri="{FF2B5EF4-FFF2-40B4-BE49-F238E27FC236}">
                <a16:creationId xmlns:a16="http://schemas.microsoft.com/office/drawing/2014/main" id="{C34F1205-3AF5-4F37-74F5-48272216412E}"/>
              </a:ext>
            </a:extLst>
          </p:cNvPr>
          <p:cNvSpPr>
            <a:spLocks noGrp="1"/>
          </p:cNvSpPr>
          <p:nvPr>
            <p:ph type="ftr" sz="quarter" idx="16"/>
          </p:nvPr>
        </p:nvSpPr>
        <p:spPr/>
        <p:txBody>
          <a:bodyPr/>
          <a:lstStyle/>
          <a:p>
            <a:endParaRPr lang="en-US" sz="900"/>
          </a:p>
        </p:txBody>
      </p:sp>
      <p:sp>
        <p:nvSpPr>
          <p:cNvPr id="10" name="Date Placeholder 9">
            <a:extLst>
              <a:ext uri="{FF2B5EF4-FFF2-40B4-BE49-F238E27FC236}">
                <a16:creationId xmlns:a16="http://schemas.microsoft.com/office/drawing/2014/main" id="{7ED8BD35-A31C-E5F7-034A-D16A1ED517CB}"/>
              </a:ext>
            </a:extLst>
          </p:cNvPr>
          <p:cNvSpPr>
            <a:spLocks noGrp="1"/>
          </p:cNvSpPr>
          <p:nvPr>
            <p:ph type="dt" sz="half" idx="15"/>
          </p:nvPr>
        </p:nvSpPr>
        <p:spPr/>
        <p:txBody>
          <a:bodyPr/>
          <a:lstStyle/>
          <a:p>
            <a:fld id="{E79B0CB9-6F49-43E8-A6A7-0A4878A4BB79}" type="datetime1">
              <a:rPr lang="en-US" smtClean="0"/>
              <a:t>5/11/2026</a:t>
            </a:fld>
            <a:endParaRPr lang="en-US" sz="900"/>
          </a:p>
        </p:txBody>
      </p:sp>
      <p:sp>
        <p:nvSpPr>
          <p:cNvPr id="13" name="Slide Number Placeholder 12">
            <a:extLst>
              <a:ext uri="{FF2B5EF4-FFF2-40B4-BE49-F238E27FC236}">
                <a16:creationId xmlns:a16="http://schemas.microsoft.com/office/drawing/2014/main" id="{0B842F13-DBA9-56D9-62B0-1F24805D0AE3}"/>
              </a:ext>
            </a:extLst>
          </p:cNvPr>
          <p:cNvSpPr>
            <a:spLocks noGrp="1"/>
          </p:cNvSpPr>
          <p:nvPr>
            <p:ph type="sldNum" sz="quarter" idx="17"/>
          </p:nvPr>
        </p:nvSpPr>
        <p:spPr/>
        <p:txBody>
          <a:bodyPr/>
          <a:lstStyle/>
          <a:p>
            <a:fld id="{AEAA3239-9EA4-4A65-A281-97F994456D9F}" type="slidenum">
              <a:rPr lang="en-US" smtClean="0"/>
              <a:pPr/>
              <a:t>‹#›</a:t>
            </a:fld>
            <a:endParaRPr lang="en-US" sz="900"/>
          </a:p>
        </p:txBody>
      </p:sp>
    </p:spTree>
    <p:extLst>
      <p:ext uri="{BB962C8B-B14F-4D97-AF65-F5344CB8AC3E}">
        <p14:creationId xmlns:p14="http://schemas.microsoft.com/office/powerpoint/2010/main" val="31541880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with Picture 1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5120640" cy="5486400"/>
          </a:xfrm>
        </p:spPr>
        <p:txBody>
          <a:bodyPr anchor="ctr" anchorCtr="0">
            <a:normAutofit/>
          </a:bodyPr>
          <a:lstStyle>
            <a:lvl1pPr>
              <a:defRPr sz="40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6189785" y="0"/>
            <a:ext cx="2340864" cy="2340864"/>
          </a:xfrm>
          <a:blipFill dpi="0" rotWithShape="1">
            <a:blip r:embed="rId2">
              <a:alphaModFix amt="60000"/>
            </a:blip>
            <a:srcRect/>
            <a:stretch>
              <a:fillRect/>
            </a:stretch>
          </a:blipFill>
        </p:spPr>
        <p:txBody>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6885432" y="3913632"/>
            <a:ext cx="4620768" cy="2011680"/>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8DCB4B8C-D716-BC75-87A3-6CAD8894832C}"/>
              </a:ext>
            </a:extLst>
          </p:cNvPr>
          <p:cNvCxnSpPr>
            <a:cxnSpLocks/>
          </p:cNvCxnSpPr>
          <p:nvPr userDrawn="1"/>
        </p:nvCxnSpPr>
        <p:spPr>
          <a:xfrm>
            <a:off x="6189785" y="3297117"/>
            <a:ext cx="6002215" cy="0"/>
          </a:xfrm>
          <a:prstGeom prst="line">
            <a:avLst/>
          </a:prstGeom>
          <a:ln w="53975">
            <a:solidFill>
              <a:srgbClr val="0F5337"/>
            </a:solidFill>
          </a:ln>
        </p:spPr>
        <p:style>
          <a:lnRef idx="2">
            <a:schemeClr val="accent1"/>
          </a:lnRef>
          <a:fillRef idx="0">
            <a:schemeClr val="accent1"/>
          </a:fillRef>
          <a:effectRef idx="1">
            <a:schemeClr val="accent1"/>
          </a:effectRef>
          <a:fontRef idx="minor">
            <a:schemeClr val="tx1"/>
          </a:fontRef>
        </p:style>
      </p:cxnSp>
      <p:sp>
        <p:nvSpPr>
          <p:cNvPr id="13" name="Footer Placeholder 12">
            <a:extLst>
              <a:ext uri="{FF2B5EF4-FFF2-40B4-BE49-F238E27FC236}">
                <a16:creationId xmlns:a16="http://schemas.microsoft.com/office/drawing/2014/main" id="{A761FCD4-EA5E-1C01-65C1-6164497A8E24}"/>
              </a:ext>
            </a:extLst>
          </p:cNvPr>
          <p:cNvSpPr>
            <a:spLocks noGrp="1"/>
          </p:cNvSpPr>
          <p:nvPr>
            <p:ph type="ftr" sz="quarter" idx="16"/>
          </p:nvPr>
        </p:nvSpPr>
        <p:spPr/>
        <p:txBody>
          <a:bodyPr/>
          <a:lstStyle/>
          <a:p>
            <a:endParaRPr lang="en-US" sz="900"/>
          </a:p>
        </p:txBody>
      </p:sp>
      <p:sp>
        <p:nvSpPr>
          <p:cNvPr id="12" name="Date Placeholder 11">
            <a:extLst>
              <a:ext uri="{FF2B5EF4-FFF2-40B4-BE49-F238E27FC236}">
                <a16:creationId xmlns:a16="http://schemas.microsoft.com/office/drawing/2014/main" id="{264E1D59-D2A3-284E-8E5E-EB453269E03F}"/>
              </a:ext>
            </a:extLst>
          </p:cNvPr>
          <p:cNvSpPr>
            <a:spLocks noGrp="1"/>
          </p:cNvSpPr>
          <p:nvPr>
            <p:ph type="dt" sz="half" idx="15"/>
          </p:nvPr>
        </p:nvSpPr>
        <p:spPr/>
        <p:txBody>
          <a:bodyPr/>
          <a:lstStyle/>
          <a:p>
            <a:fld id="{08B8947E-AADD-4C65-AABF-6CEA28A0E349}" type="datetime1">
              <a:rPr lang="en-US" smtClean="0"/>
              <a:t>5/11/2026</a:t>
            </a:fld>
            <a:endParaRPr lang="en-US" sz="900"/>
          </a:p>
        </p:txBody>
      </p:sp>
      <p:sp>
        <p:nvSpPr>
          <p:cNvPr id="14" name="Slide Number Placeholder 13">
            <a:extLst>
              <a:ext uri="{FF2B5EF4-FFF2-40B4-BE49-F238E27FC236}">
                <a16:creationId xmlns:a16="http://schemas.microsoft.com/office/drawing/2014/main" id="{CAAD00E0-B824-14C5-DE42-74FEFE348DDB}"/>
              </a:ext>
            </a:extLst>
          </p:cNvPr>
          <p:cNvSpPr>
            <a:spLocks noGrp="1"/>
          </p:cNvSpPr>
          <p:nvPr>
            <p:ph type="sldNum" sz="quarter" idx="17"/>
          </p:nvPr>
        </p:nvSpPr>
        <p:spPr/>
        <p:txBody>
          <a:bodyPr/>
          <a:lstStyle/>
          <a:p>
            <a:fld id="{AEAA3239-9EA4-4A65-A281-97F994456D9F}" type="slidenum">
              <a:rPr lang="en-US" smtClean="0"/>
              <a:pPr/>
              <a:t>‹#›</a:t>
            </a:fld>
            <a:endParaRPr lang="en-US" sz="900"/>
          </a:p>
        </p:txBody>
      </p:sp>
    </p:spTree>
    <p:extLst>
      <p:ext uri="{BB962C8B-B14F-4D97-AF65-F5344CB8AC3E}">
        <p14:creationId xmlns:p14="http://schemas.microsoft.com/office/powerpoint/2010/main" val="2342615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tent with Picture 2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419600" y="685800"/>
            <a:ext cx="7086600" cy="1994799"/>
          </a:xfrm>
        </p:spPr>
        <p:txBody>
          <a:bodyPr anchor="b" anchorCtr="0">
            <a:normAutofit/>
          </a:bodyPr>
          <a:lstStyle>
            <a:lvl1pPr>
              <a:defRPr sz="40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685800" y="1849317"/>
            <a:ext cx="2895600" cy="2895600"/>
          </a:xfrm>
          <a:blipFill dpi="0" rotWithShape="1">
            <a:blip r:embed="rId2">
              <a:alphaModFix amt="60000"/>
            </a:blip>
            <a:srcRect/>
            <a:stretch>
              <a:fillRect/>
            </a:stretch>
          </a:blipFill>
        </p:spPr>
        <p:txBody>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4419600" y="3913632"/>
            <a:ext cx="3657600" cy="2286000"/>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8DCB4B8C-D716-BC75-87A3-6CAD8894832C}"/>
              </a:ext>
            </a:extLst>
          </p:cNvPr>
          <p:cNvCxnSpPr>
            <a:cxnSpLocks/>
          </p:cNvCxnSpPr>
          <p:nvPr userDrawn="1"/>
        </p:nvCxnSpPr>
        <p:spPr>
          <a:xfrm>
            <a:off x="4419600" y="3297117"/>
            <a:ext cx="7772400" cy="0"/>
          </a:xfrm>
          <a:prstGeom prst="line">
            <a:avLst/>
          </a:prstGeom>
          <a:ln w="53975">
            <a:solidFill>
              <a:srgbClr val="0F5337"/>
            </a:solidFill>
          </a:ln>
        </p:spPr>
        <p:style>
          <a:lnRef idx="2">
            <a:schemeClr val="accent1"/>
          </a:lnRef>
          <a:fillRef idx="0">
            <a:schemeClr val="accent1"/>
          </a:fillRef>
          <a:effectRef idx="1">
            <a:schemeClr val="accent1"/>
          </a:effectRef>
          <a:fontRef idx="minor">
            <a:schemeClr val="tx1"/>
          </a:fontRef>
        </p:style>
      </p:cxnSp>
      <p:sp>
        <p:nvSpPr>
          <p:cNvPr id="13" name="Footer Placeholder 12">
            <a:extLst>
              <a:ext uri="{FF2B5EF4-FFF2-40B4-BE49-F238E27FC236}">
                <a16:creationId xmlns:a16="http://schemas.microsoft.com/office/drawing/2014/main" id="{A761FCD4-EA5E-1C01-65C1-6164497A8E24}"/>
              </a:ext>
            </a:extLst>
          </p:cNvPr>
          <p:cNvSpPr>
            <a:spLocks noGrp="1"/>
          </p:cNvSpPr>
          <p:nvPr>
            <p:ph type="ftr" sz="quarter" idx="16"/>
          </p:nvPr>
        </p:nvSpPr>
        <p:spPr/>
        <p:txBody>
          <a:bodyPr/>
          <a:lstStyle/>
          <a:p>
            <a:endParaRPr lang="en-US" sz="900"/>
          </a:p>
        </p:txBody>
      </p:sp>
      <p:sp>
        <p:nvSpPr>
          <p:cNvPr id="12" name="Date Placeholder 11">
            <a:extLst>
              <a:ext uri="{FF2B5EF4-FFF2-40B4-BE49-F238E27FC236}">
                <a16:creationId xmlns:a16="http://schemas.microsoft.com/office/drawing/2014/main" id="{264E1D59-D2A3-284E-8E5E-EB453269E03F}"/>
              </a:ext>
            </a:extLst>
          </p:cNvPr>
          <p:cNvSpPr>
            <a:spLocks noGrp="1"/>
          </p:cNvSpPr>
          <p:nvPr>
            <p:ph type="dt" sz="half" idx="15"/>
          </p:nvPr>
        </p:nvSpPr>
        <p:spPr/>
        <p:txBody>
          <a:bodyPr/>
          <a:lstStyle/>
          <a:p>
            <a:fld id="{4A44E70E-64FD-4C01-96B7-4D0575065761}" type="datetime1">
              <a:rPr lang="en-US" smtClean="0"/>
              <a:t>5/11/2026</a:t>
            </a:fld>
            <a:endParaRPr lang="en-US" sz="900"/>
          </a:p>
        </p:txBody>
      </p:sp>
      <p:sp>
        <p:nvSpPr>
          <p:cNvPr id="14" name="Slide Number Placeholder 13">
            <a:extLst>
              <a:ext uri="{FF2B5EF4-FFF2-40B4-BE49-F238E27FC236}">
                <a16:creationId xmlns:a16="http://schemas.microsoft.com/office/drawing/2014/main" id="{CAAD00E0-B824-14C5-DE42-74FEFE348DDB}"/>
              </a:ext>
            </a:extLst>
          </p:cNvPr>
          <p:cNvSpPr>
            <a:spLocks noGrp="1"/>
          </p:cNvSpPr>
          <p:nvPr>
            <p:ph type="sldNum" sz="quarter" idx="17"/>
          </p:nvPr>
        </p:nvSpPr>
        <p:spPr/>
        <p:txBody>
          <a:bodyPr/>
          <a:lstStyle/>
          <a:p>
            <a:fld id="{AEAA3239-9EA4-4A65-A281-97F994456D9F}" type="slidenum">
              <a:rPr lang="en-US" smtClean="0"/>
              <a:pPr/>
              <a:t>‹#›</a:t>
            </a:fld>
            <a:endParaRPr lang="en-US" sz="900"/>
          </a:p>
        </p:txBody>
      </p:sp>
    </p:spTree>
    <p:extLst>
      <p:ext uri="{BB962C8B-B14F-4D97-AF65-F5344CB8AC3E}">
        <p14:creationId xmlns:p14="http://schemas.microsoft.com/office/powerpoint/2010/main" val="7951221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ntent with Picture 2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9204960" cy="1994799"/>
          </a:xfrm>
        </p:spPr>
        <p:txBody>
          <a:bodyPr anchor="b" anchorCtr="0">
            <a:normAutofit/>
          </a:bodyPr>
          <a:lstStyle>
            <a:lvl1pPr>
              <a:defRPr sz="6000">
                <a:solidFill>
                  <a:schemeClr val="accent1"/>
                </a:solidFill>
              </a:defRPr>
            </a:lvl1pPr>
          </a:lstStyle>
          <a:p>
            <a:r>
              <a:rPr lang="en-US"/>
              <a:t>Click to edit Master title style</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685800" y="2971800"/>
            <a:ext cx="4297680" cy="2286000"/>
          </a:xfrm>
        </p:spPr>
        <p:txBody>
          <a:bodyPr>
            <a:normAutofit/>
          </a:bodyPr>
          <a:lstStyle>
            <a:lvl1pPr>
              <a:defRPr sz="1400">
                <a:solidFill>
                  <a:schemeClr val="accent3"/>
                </a:solidFill>
              </a:defRPr>
            </a:lvl1pPr>
            <a:lvl2pPr>
              <a:defRPr sz="1400">
                <a:solidFill>
                  <a:schemeClr val="accent3"/>
                </a:solidFill>
              </a:defRPr>
            </a:lvl2pPr>
            <a:lvl3pPr>
              <a:defRPr sz="1400">
                <a:solidFill>
                  <a:schemeClr val="accent3"/>
                </a:solidFill>
              </a:defRPr>
            </a:lvl3pPr>
            <a:lvl4pPr>
              <a:defRPr sz="1400">
                <a:solidFill>
                  <a:schemeClr val="accent3"/>
                </a:solidFill>
              </a:defRPr>
            </a:lvl4pPr>
            <a:lvl5pPr>
              <a:defRPr sz="1400">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5867400" y="3947050"/>
            <a:ext cx="4023360" cy="2895600"/>
          </a:xfrm>
          <a:blipFill dpi="0" rotWithShape="1">
            <a:blip r:embed="rId2">
              <a:alphaModFix amt="60000"/>
            </a:blip>
            <a:srcRect/>
            <a:stretch>
              <a:fillRect/>
            </a:stretch>
          </a:blipFill>
        </p:spPr>
        <p:txBody>
          <a:bodyPr/>
          <a:lstStyle>
            <a:lvl1pPr marL="0" indent="0">
              <a:buNone/>
              <a:defRPr/>
            </a:lvl1pPr>
          </a:lstStyle>
          <a:p>
            <a:r>
              <a:rPr lang="en-US"/>
              <a:t>   </a:t>
            </a:r>
          </a:p>
        </p:txBody>
      </p:sp>
      <p:sp>
        <p:nvSpPr>
          <p:cNvPr id="13" name="Footer Placeholder 12">
            <a:extLst>
              <a:ext uri="{FF2B5EF4-FFF2-40B4-BE49-F238E27FC236}">
                <a16:creationId xmlns:a16="http://schemas.microsoft.com/office/drawing/2014/main" id="{A761FCD4-EA5E-1C01-65C1-6164497A8E24}"/>
              </a:ext>
            </a:extLst>
          </p:cNvPr>
          <p:cNvSpPr>
            <a:spLocks noGrp="1"/>
          </p:cNvSpPr>
          <p:nvPr>
            <p:ph type="ftr" sz="quarter" idx="16"/>
          </p:nvPr>
        </p:nvSpPr>
        <p:spPr/>
        <p:txBody>
          <a:bodyPr/>
          <a:lstStyle/>
          <a:p>
            <a:endParaRPr lang="en-US" sz="900"/>
          </a:p>
        </p:txBody>
      </p:sp>
      <p:sp>
        <p:nvSpPr>
          <p:cNvPr id="12" name="Date Placeholder 11">
            <a:extLst>
              <a:ext uri="{FF2B5EF4-FFF2-40B4-BE49-F238E27FC236}">
                <a16:creationId xmlns:a16="http://schemas.microsoft.com/office/drawing/2014/main" id="{264E1D59-D2A3-284E-8E5E-EB453269E03F}"/>
              </a:ext>
            </a:extLst>
          </p:cNvPr>
          <p:cNvSpPr>
            <a:spLocks noGrp="1"/>
          </p:cNvSpPr>
          <p:nvPr>
            <p:ph type="dt" sz="half" idx="15"/>
          </p:nvPr>
        </p:nvSpPr>
        <p:spPr/>
        <p:txBody>
          <a:bodyPr/>
          <a:lstStyle/>
          <a:p>
            <a:fld id="{1A9B7AE2-381D-4479-85FA-DDC6B048397D}" type="datetime1">
              <a:rPr lang="en-US" smtClean="0"/>
              <a:t>5/11/2026</a:t>
            </a:fld>
            <a:endParaRPr lang="en-US" sz="900"/>
          </a:p>
        </p:txBody>
      </p:sp>
      <p:sp>
        <p:nvSpPr>
          <p:cNvPr id="14" name="Slide Number Placeholder 13">
            <a:extLst>
              <a:ext uri="{FF2B5EF4-FFF2-40B4-BE49-F238E27FC236}">
                <a16:creationId xmlns:a16="http://schemas.microsoft.com/office/drawing/2014/main" id="{CAAD00E0-B824-14C5-DE42-74FEFE348DDB}"/>
              </a:ext>
            </a:extLst>
          </p:cNvPr>
          <p:cNvSpPr>
            <a:spLocks noGrp="1"/>
          </p:cNvSpPr>
          <p:nvPr>
            <p:ph type="sldNum" sz="quarter" idx="17"/>
          </p:nvPr>
        </p:nvSpPr>
        <p:spPr/>
        <p:txBody>
          <a:bodyPr/>
          <a:lstStyle/>
          <a:p>
            <a:fld id="{AEAA3239-9EA4-4A65-A281-97F994456D9F}" type="slidenum">
              <a:rPr lang="en-US" smtClean="0"/>
              <a:pPr/>
              <a:t>‹#›</a:t>
            </a:fld>
            <a:endParaRPr lang="en-US" sz="900"/>
          </a:p>
        </p:txBody>
      </p:sp>
    </p:spTree>
    <p:extLst>
      <p:ext uri="{BB962C8B-B14F-4D97-AF65-F5344CB8AC3E}">
        <p14:creationId xmlns:p14="http://schemas.microsoft.com/office/powerpoint/2010/main" val="35767284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Number Large">
    <p:bg>
      <p:bgPr>
        <a:solidFill>
          <a:schemeClr val="accent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0E36C6-12C4-A224-626E-2C76DF8CE206}"/>
              </a:ext>
            </a:extLst>
          </p:cNvPr>
          <p:cNvSpPr>
            <a:spLocks noGrp="1"/>
          </p:cNvSpPr>
          <p:nvPr>
            <p:ph type="title"/>
          </p:nvPr>
        </p:nvSpPr>
        <p:spPr>
          <a:xfrm>
            <a:off x="685800" y="4343400"/>
            <a:ext cx="6400800" cy="1554480"/>
          </a:xfrm>
        </p:spPr>
        <p:txBody>
          <a:bodyPr anchor="t">
            <a:normAutofit/>
          </a:bodyPr>
          <a:lstStyle>
            <a:lvl1pPr>
              <a:lnSpc>
                <a:spcPct val="110000"/>
              </a:lnSpc>
              <a:defRPr sz="2600" b="0">
                <a:solidFill>
                  <a:schemeClr val="accent4"/>
                </a:solidFill>
                <a:latin typeface="+mn-lt"/>
              </a:defRPr>
            </a:lvl1pPr>
          </a:lstStyle>
          <a:p>
            <a:r>
              <a:rPr lang="en-US"/>
              <a:t>Click to edit Master title style</a:t>
            </a:r>
          </a:p>
        </p:txBody>
      </p:sp>
      <p:sp>
        <p:nvSpPr>
          <p:cNvPr id="8" name="Footer Placeholder 7">
            <a:extLst>
              <a:ext uri="{FF2B5EF4-FFF2-40B4-BE49-F238E27FC236}">
                <a16:creationId xmlns:a16="http://schemas.microsoft.com/office/drawing/2014/main" id="{CDB53A99-6BE0-BB52-0F56-44CC0927B187}"/>
              </a:ext>
            </a:extLst>
          </p:cNvPr>
          <p:cNvSpPr>
            <a:spLocks noGrp="1"/>
          </p:cNvSpPr>
          <p:nvPr>
            <p:ph type="ftr" sz="quarter" idx="15"/>
          </p:nvPr>
        </p:nvSpPr>
        <p:spPr/>
        <p:txBody>
          <a:bodyPr/>
          <a:lstStyle>
            <a:lvl1pPr>
              <a:defRPr b="0">
                <a:solidFill>
                  <a:schemeClr val="accent5"/>
                </a:solidFill>
              </a:defRPr>
            </a:lvl1pPr>
          </a:lstStyle>
          <a:p>
            <a:endParaRPr lang="en-US" b="0"/>
          </a:p>
        </p:txBody>
      </p:sp>
      <p:sp>
        <p:nvSpPr>
          <p:cNvPr id="6" name="Date Placeholder 5">
            <a:extLst>
              <a:ext uri="{FF2B5EF4-FFF2-40B4-BE49-F238E27FC236}">
                <a16:creationId xmlns:a16="http://schemas.microsoft.com/office/drawing/2014/main" id="{8E535CB3-CCA9-4326-77FA-5E6B8EF92084}"/>
              </a:ext>
            </a:extLst>
          </p:cNvPr>
          <p:cNvSpPr>
            <a:spLocks noGrp="1"/>
          </p:cNvSpPr>
          <p:nvPr>
            <p:ph type="dt" sz="half" idx="14"/>
          </p:nvPr>
        </p:nvSpPr>
        <p:spPr/>
        <p:txBody>
          <a:bodyPr/>
          <a:lstStyle>
            <a:lvl1pPr>
              <a:defRPr b="0">
                <a:solidFill>
                  <a:schemeClr val="accent5"/>
                </a:solidFill>
              </a:defRPr>
            </a:lvl1pPr>
          </a:lstStyle>
          <a:p>
            <a:fld id="{CCD0B644-7353-47FB-A9CD-90C1EC5198C5}" type="datetime1">
              <a:rPr lang="en-US" smtClean="0"/>
              <a:t>5/11/2026</a:t>
            </a:fld>
            <a:endParaRPr lang="en-US" b="0"/>
          </a:p>
        </p:txBody>
      </p:sp>
      <p:sp>
        <p:nvSpPr>
          <p:cNvPr id="9" name="Slide Number Placeholder 8">
            <a:extLst>
              <a:ext uri="{FF2B5EF4-FFF2-40B4-BE49-F238E27FC236}">
                <a16:creationId xmlns:a16="http://schemas.microsoft.com/office/drawing/2014/main" id="{BE0CF0A1-8196-D811-F81F-2062199D6CD4}"/>
              </a:ext>
            </a:extLst>
          </p:cNvPr>
          <p:cNvSpPr>
            <a:spLocks noGrp="1"/>
          </p:cNvSpPr>
          <p:nvPr>
            <p:ph type="sldNum" sz="quarter" idx="16"/>
          </p:nvPr>
        </p:nvSpPr>
        <p:spPr>
          <a:solidFill>
            <a:schemeClr val="accent1">
              <a:lumMod val="90000"/>
              <a:lumOff val="10000"/>
            </a:schemeClr>
          </a:solidFill>
        </p:spPr>
        <p:txBody>
          <a:bodyPr/>
          <a:lstStyle>
            <a:lvl1pPr>
              <a:defRPr b="0"/>
            </a:lvl1pPr>
          </a:lstStyle>
          <a:p>
            <a:fld id="{AEAA3239-9EA4-4A65-A281-97F994456D9F}" type="slidenum">
              <a:rPr lang="en-US" smtClean="0"/>
              <a:pPr/>
              <a:t>‹#›</a:t>
            </a:fld>
            <a:endParaRPr lang="en-US" b="0"/>
          </a:p>
        </p:txBody>
      </p:sp>
      <p:sp>
        <p:nvSpPr>
          <p:cNvPr id="4" name="Content Placeholder 4">
            <a:extLst>
              <a:ext uri="{FF2B5EF4-FFF2-40B4-BE49-F238E27FC236}">
                <a16:creationId xmlns:a16="http://schemas.microsoft.com/office/drawing/2014/main" id="{44B83042-AD1A-B6FF-E43A-53B8F34BF5D2}"/>
              </a:ext>
            </a:extLst>
          </p:cNvPr>
          <p:cNvSpPr>
            <a:spLocks noGrp="1"/>
          </p:cNvSpPr>
          <p:nvPr>
            <p:ph sz="quarter" idx="17" hasCustomPrompt="1"/>
          </p:nvPr>
        </p:nvSpPr>
        <p:spPr>
          <a:xfrm>
            <a:off x="685800" y="685270"/>
            <a:ext cx="10542588" cy="4208463"/>
          </a:xfrm>
        </p:spPr>
        <p:txBody>
          <a:bodyPr anchor="b"/>
          <a:lstStyle>
            <a:lvl1pPr>
              <a:buNone/>
              <a:defRPr sz="27000" b="1">
                <a:solidFill>
                  <a:schemeClr val="accent2"/>
                </a:solidFill>
                <a:latin typeface="+mj-lt"/>
              </a:defRPr>
            </a:lvl1pPr>
            <a:lvl2pPr>
              <a:defRPr>
                <a:solidFill>
                  <a:schemeClr val="accent2"/>
                </a:solidFill>
                <a:latin typeface="+mj-lt"/>
              </a:defRPr>
            </a:lvl2pPr>
            <a:lvl3pPr>
              <a:defRPr>
                <a:solidFill>
                  <a:schemeClr val="accent2"/>
                </a:solidFill>
                <a:latin typeface="+mj-lt"/>
              </a:defRPr>
            </a:lvl3pPr>
            <a:lvl4pPr>
              <a:defRPr>
                <a:solidFill>
                  <a:schemeClr val="accent2"/>
                </a:solidFill>
                <a:latin typeface="+mj-lt"/>
              </a:defRPr>
            </a:lvl4pPr>
            <a:lvl5pPr>
              <a:defRPr>
                <a:solidFill>
                  <a:schemeClr val="accent2"/>
                </a:solidFill>
                <a:latin typeface="+mj-lt"/>
              </a:defRPr>
            </a:lvl5pPr>
          </a:lstStyle>
          <a:p>
            <a:pPr lvl="0"/>
            <a:r>
              <a:rPr lang="en-US"/>
              <a:t>##%</a:t>
            </a:r>
          </a:p>
        </p:txBody>
      </p:sp>
    </p:spTree>
    <p:extLst>
      <p:ext uri="{BB962C8B-B14F-4D97-AF65-F5344CB8AC3E}">
        <p14:creationId xmlns:p14="http://schemas.microsoft.com/office/powerpoint/2010/main" val="360358208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with Picture 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955280" y="685800"/>
            <a:ext cx="3566160" cy="3571125"/>
          </a:xfrm>
        </p:spPr>
        <p:txBody>
          <a:bodyPr vert="horz" lIns="91440" tIns="45720" rIns="91440" bIns="45720" rtlCol="0" anchor="b">
            <a:normAutofit/>
          </a:bodyPr>
          <a:lstStyle>
            <a:lvl1pPr>
              <a:defRPr lang="en-US" sz="4400" dirty="0">
                <a:solidFill>
                  <a:schemeClr val="accent2"/>
                </a:solidFill>
              </a:defRPr>
            </a:lvl1pPr>
          </a:lstStyle>
          <a:p>
            <a:pPr lvl="0"/>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955280" y="4403039"/>
            <a:ext cx="3566160" cy="1123122"/>
          </a:xfrm>
        </p:spPr>
        <p:txBody>
          <a:bodyPr vert="horz" lIns="91440" tIns="45720" rIns="91440" bIns="45720" rtlCol="0">
            <a:normAutofit/>
          </a:bodyPr>
          <a:lstStyle>
            <a:lvl1pPr marL="0" indent="0">
              <a:buNone/>
              <a:defRPr lang="en-US" sz="2000" dirty="0">
                <a:solidFill>
                  <a:schemeClr val="accent5"/>
                </a:solidFill>
              </a:defRPr>
            </a:lvl1pPr>
          </a:lstStyle>
          <a:p>
            <a:pPr lvl="0"/>
            <a:r>
              <a:rPr lang="en-US"/>
              <a:t>Click to edit Master subtitle style</a:t>
            </a:r>
          </a:p>
        </p:txBody>
      </p:sp>
      <p:sp>
        <p:nvSpPr>
          <p:cNvPr id="14" name="Picture Placeholder 13">
            <a:extLst>
              <a:ext uri="{FF2B5EF4-FFF2-40B4-BE49-F238E27FC236}">
                <a16:creationId xmlns:a16="http://schemas.microsoft.com/office/drawing/2014/main" id="{51A639AF-317A-79DF-3175-64C726EA3189}"/>
              </a:ext>
            </a:extLst>
          </p:cNvPr>
          <p:cNvSpPr>
            <a:spLocks noGrp="1"/>
          </p:cNvSpPr>
          <p:nvPr>
            <p:ph type="pic" sz="quarter" idx="14" hasCustomPrompt="1"/>
          </p:nvPr>
        </p:nvSpPr>
        <p:spPr>
          <a:xfrm>
            <a:off x="1" y="0"/>
            <a:ext cx="7424272" cy="6858000"/>
          </a:xfrm>
          <a:custGeom>
            <a:avLst/>
            <a:gdLst>
              <a:gd name="connsiteX0" fmla="*/ 0 w 7195675"/>
              <a:gd name="connsiteY0" fmla="*/ 0 h 6858000"/>
              <a:gd name="connsiteX1" fmla="*/ 7195675 w 7195675"/>
              <a:gd name="connsiteY1" fmla="*/ 0 h 6858000"/>
              <a:gd name="connsiteX2" fmla="*/ 7195675 w 7195675"/>
              <a:gd name="connsiteY2" fmla="*/ 6858000 h 6858000"/>
              <a:gd name="connsiteX3" fmla="*/ 0 w 71956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195675" h="6858000">
                <a:moveTo>
                  <a:pt x="0" y="0"/>
                </a:moveTo>
                <a:lnTo>
                  <a:pt x="7195675" y="0"/>
                </a:lnTo>
                <a:lnTo>
                  <a:pt x="7195675"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a:t>   </a:t>
            </a:r>
          </a:p>
        </p:txBody>
      </p:sp>
      <p:sp>
        <p:nvSpPr>
          <p:cNvPr id="11" name="Footer Placeholder 10">
            <a:extLst>
              <a:ext uri="{FF2B5EF4-FFF2-40B4-BE49-F238E27FC236}">
                <a16:creationId xmlns:a16="http://schemas.microsoft.com/office/drawing/2014/main" id="{E9AF9E37-EACE-569E-F110-B4E3F4EF7137}"/>
              </a:ext>
            </a:extLst>
          </p:cNvPr>
          <p:cNvSpPr>
            <a:spLocks noGrp="1"/>
          </p:cNvSpPr>
          <p:nvPr>
            <p:ph type="ftr" sz="quarter" idx="16"/>
          </p:nvPr>
        </p:nvSpPr>
        <p:spPr>
          <a:xfrm>
            <a:off x="7955280" y="6309360"/>
            <a:ext cx="1444752" cy="548640"/>
          </a:xfrm>
        </p:spPr>
        <p:txBody>
          <a:bodyPr lIns="91440" rIns="91440"/>
          <a:lstStyle>
            <a:lvl1pPr>
              <a:defRPr b="0">
                <a:solidFill>
                  <a:schemeClr val="accent5"/>
                </a:solidFill>
              </a:defRPr>
            </a:lvl1pPr>
          </a:lstStyle>
          <a:p>
            <a:pPr algn="l"/>
            <a:endParaRPr lang="en-US"/>
          </a:p>
        </p:txBody>
      </p:sp>
      <p:sp>
        <p:nvSpPr>
          <p:cNvPr id="10" name="Date Placeholder 9">
            <a:extLst>
              <a:ext uri="{FF2B5EF4-FFF2-40B4-BE49-F238E27FC236}">
                <a16:creationId xmlns:a16="http://schemas.microsoft.com/office/drawing/2014/main" id="{AE4E592C-EE16-8366-A0CD-55B2C02F5479}"/>
              </a:ext>
            </a:extLst>
          </p:cNvPr>
          <p:cNvSpPr>
            <a:spLocks noGrp="1"/>
          </p:cNvSpPr>
          <p:nvPr>
            <p:ph type="dt" sz="half" idx="15"/>
          </p:nvPr>
        </p:nvSpPr>
        <p:spPr/>
        <p:txBody>
          <a:bodyPr/>
          <a:lstStyle>
            <a:lvl1pPr>
              <a:defRPr b="0">
                <a:solidFill>
                  <a:schemeClr val="accent5"/>
                </a:solidFill>
              </a:defRPr>
            </a:lvl1pPr>
          </a:lstStyle>
          <a:p>
            <a:fld id="{354E8BB4-B99D-4B89-B4C3-64F28ED9A009}" type="datetime1">
              <a:rPr lang="en-US" smtClean="0"/>
              <a:t>5/11/2026</a:t>
            </a:fld>
            <a:endParaRPr lang="en-US"/>
          </a:p>
        </p:txBody>
      </p:sp>
      <p:sp>
        <p:nvSpPr>
          <p:cNvPr id="12" name="Slide Number Placeholder 11">
            <a:extLst>
              <a:ext uri="{FF2B5EF4-FFF2-40B4-BE49-F238E27FC236}">
                <a16:creationId xmlns:a16="http://schemas.microsoft.com/office/drawing/2014/main" id="{45B859B5-326B-1048-3F2A-01A6A3F1AA9D}"/>
              </a:ext>
            </a:extLst>
          </p:cNvPr>
          <p:cNvSpPr>
            <a:spLocks noGrp="1"/>
          </p:cNvSpPr>
          <p:nvPr>
            <p:ph type="sldNum" sz="quarter" idx="17"/>
          </p:nvPr>
        </p:nvSpPr>
        <p:spPr>
          <a:solidFill>
            <a:schemeClr val="accent1">
              <a:lumMod val="90000"/>
              <a:lumOff val="10000"/>
            </a:schemeClr>
          </a:solidFill>
        </p:spPr>
        <p:txBody>
          <a:bodyPr/>
          <a:lstStyle>
            <a:lvl1pPr>
              <a:defRPr b="0">
                <a:solidFill>
                  <a:schemeClr val="accent5"/>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194438467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Number Large 2">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A71906-FF1C-7007-520A-0D59214B56F1}"/>
              </a:ext>
            </a:extLst>
          </p:cNvPr>
          <p:cNvSpPr>
            <a:spLocks noGrp="1"/>
          </p:cNvSpPr>
          <p:nvPr>
            <p:ph type="title"/>
          </p:nvPr>
        </p:nvSpPr>
        <p:spPr>
          <a:xfrm>
            <a:off x="7086598" y="2133601"/>
            <a:ext cx="4419602" cy="2819399"/>
          </a:xfrm>
        </p:spPr>
        <p:txBody>
          <a:bodyPr anchor="t">
            <a:normAutofit/>
          </a:bodyPr>
          <a:lstStyle>
            <a:lvl1pPr>
              <a:lnSpc>
                <a:spcPct val="110000"/>
              </a:lnSpc>
              <a:defRPr sz="2800" b="0">
                <a:solidFill>
                  <a:schemeClr val="accent1"/>
                </a:solidFill>
                <a:latin typeface="+mn-lt"/>
              </a:defRPr>
            </a:lvl1pPr>
          </a:lstStyle>
          <a:p>
            <a:r>
              <a:rPr lang="en-US"/>
              <a:t>Click to edit Master title style</a:t>
            </a:r>
          </a:p>
        </p:txBody>
      </p:sp>
      <p:sp>
        <p:nvSpPr>
          <p:cNvPr id="4" name="Content Placeholder 4">
            <a:extLst>
              <a:ext uri="{FF2B5EF4-FFF2-40B4-BE49-F238E27FC236}">
                <a16:creationId xmlns:a16="http://schemas.microsoft.com/office/drawing/2014/main" id="{0D7F0F0C-FFF4-C46A-9C4D-C4FEE4AF4EDC}"/>
              </a:ext>
            </a:extLst>
          </p:cNvPr>
          <p:cNvSpPr>
            <a:spLocks noGrp="1"/>
          </p:cNvSpPr>
          <p:nvPr>
            <p:ph sz="quarter" idx="17" hasCustomPrompt="1"/>
          </p:nvPr>
        </p:nvSpPr>
        <p:spPr>
          <a:xfrm>
            <a:off x="685800" y="2019300"/>
            <a:ext cx="5943600" cy="3566160"/>
          </a:xfrm>
        </p:spPr>
        <p:txBody>
          <a:bodyPr anchor="t"/>
          <a:lstStyle>
            <a:lvl1pPr>
              <a:lnSpc>
                <a:spcPct val="90000"/>
              </a:lnSpc>
              <a:buNone/>
              <a:defRPr sz="20000" b="1">
                <a:solidFill>
                  <a:schemeClr val="accent3"/>
                </a:solidFill>
                <a:latin typeface="+mj-lt"/>
              </a:defRPr>
            </a:lvl1pPr>
            <a:lvl2pPr>
              <a:defRPr>
                <a:solidFill>
                  <a:schemeClr val="accent2"/>
                </a:solidFill>
                <a:latin typeface="+mj-lt"/>
              </a:defRPr>
            </a:lvl2pPr>
            <a:lvl3pPr>
              <a:defRPr>
                <a:solidFill>
                  <a:schemeClr val="accent2"/>
                </a:solidFill>
                <a:latin typeface="+mj-lt"/>
              </a:defRPr>
            </a:lvl3pPr>
            <a:lvl4pPr>
              <a:defRPr>
                <a:solidFill>
                  <a:schemeClr val="accent2"/>
                </a:solidFill>
                <a:latin typeface="+mj-lt"/>
              </a:defRPr>
            </a:lvl4pPr>
            <a:lvl5pPr>
              <a:defRPr>
                <a:solidFill>
                  <a:schemeClr val="accent2"/>
                </a:solidFill>
                <a:latin typeface="+mj-lt"/>
              </a:defRPr>
            </a:lvl5pPr>
          </a:lstStyle>
          <a:p>
            <a:pPr lvl="0"/>
            <a:r>
              <a:rPr lang="en-US"/>
              <a:t>##%</a:t>
            </a:r>
          </a:p>
        </p:txBody>
      </p:sp>
      <p:sp>
        <p:nvSpPr>
          <p:cNvPr id="11" name="Footer Placeholder 10">
            <a:extLst>
              <a:ext uri="{FF2B5EF4-FFF2-40B4-BE49-F238E27FC236}">
                <a16:creationId xmlns:a16="http://schemas.microsoft.com/office/drawing/2014/main" id="{D152274D-6DE6-72DB-B973-7A95BCE923B1}"/>
              </a:ext>
            </a:extLst>
          </p:cNvPr>
          <p:cNvSpPr>
            <a:spLocks noGrp="1"/>
          </p:cNvSpPr>
          <p:nvPr>
            <p:ph type="ftr" sz="quarter" idx="15"/>
          </p:nvPr>
        </p:nvSpPr>
        <p:spPr/>
        <p:txBody>
          <a:bodyPr/>
          <a:lstStyle/>
          <a:p>
            <a:endParaRPr lang="en-US" sz="900"/>
          </a:p>
        </p:txBody>
      </p:sp>
      <p:sp>
        <p:nvSpPr>
          <p:cNvPr id="10" name="Date Placeholder 9">
            <a:extLst>
              <a:ext uri="{FF2B5EF4-FFF2-40B4-BE49-F238E27FC236}">
                <a16:creationId xmlns:a16="http://schemas.microsoft.com/office/drawing/2014/main" id="{44322537-6020-4AF7-85B9-F89784BBF540}"/>
              </a:ext>
            </a:extLst>
          </p:cNvPr>
          <p:cNvSpPr>
            <a:spLocks noGrp="1"/>
          </p:cNvSpPr>
          <p:nvPr>
            <p:ph type="dt" sz="half" idx="14"/>
          </p:nvPr>
        </p:nvSpPr>
        <p:spPr/>
        <p:txBody>
          <a:bodyPr/>
          <a:lstStyle/>
          <a:p>
            <a:fld id="{00972090-F95D-4FB8-8306-BA3C45D77902}" type="datetime1">
              <a:rPr lang="en-US" smtClean="0"/>
              <a:t>5/11/2026</a:t>
            </a:fld>
            <a:endParaRPr lang="en-US" sz="900"/>
          </a:p>
        </p:txBody>
      </p:sp>
      <p:sp>
        <p:nvSpPr>
          <p:cNvPr id="12" name="Slide Number Placeholder 11">
            <a:extLst>
              <a:ext uri="{FF2B5EF4-FFF2-40B4-BE49-F238E27FC236}">
                <a16:creationId xmlns:a16="http://schemas.microsoft.com/office/drawing/2014/main" id="{AC16AC84-07A9-AC7D-B1FA-86EE8D5AF94F}"/>
              </a:ext>
            </a:extLst>
          </p:cNvPr>
          <p:cNvSpPr>
            <a:spLocks noGrp="1"/>
          </p:cNvSpPr>
          <p:nvPr>
            <p:ph type="sldNum" sz="quarter" idx="16"/>
          </p:nvPr>
        </p:nvSpPr>
        <p:spPr/>
        <p:txBody>
          <a:bodyPr/>
          <a:lstStyle/>
          <a:p>
            <a:fld id="{AEAA3239-9EA4-4A65-A281-97F994456D9F}" type="slidenum">
              <a:rPr lang="en-US" smtClean="0"/>
              <a:pPr/>
              <a:t>‹#›</a:t>
            </a:fld>
            <a:endParaRPr lang="en-US" sz="900"/>
          </a:p>
        </p:txBody>
      </p:sp>
    </p:spTree>
    <p:extLst>
      <p:ext uri="{BB962C8B-B14F-4D97-AF65-F5344CB8AC3E}">
        <p14:creationId xmlns:p14="http://schemas.microsoft.com/office/powerpoint/2010/main" val="32998175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Number Large 3">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53039EA1-AD3C-6097-4DDF-F5608D616109}"/>
              </a:ext>
            </a:extLst>
          </p:cNvPr>
          <p:cNvSpPr>
            <a:spLocks noGrp="1"/>
          </p:cNvSpPr>
          <p:nvPr>
            <p:ph type="title"/>
          </p:nvPr>
        </p:nvSpPr>
        <p:spPr>
          <a:xfrm>
            <a:off x="6189784" y="4602480"/>
            <a:ext cx="5316416" cy="1554480"/>
          </a:xfrm>
        </p:spPr>
        <p:txBody>
          <a:bodyPr anchor="t">
            <a:normAutofit/>
          </a:bodyPr>
          <a:lstStyle>
            <a:lvl1pPr>
              <a:lnSpc>
                <a:spcPct val="110000"/>
              </a:lnSpc>
              <a:defRPr sz="2600" b="0">
                <a:solidFill>
                  <a:schemeClr val="accent1"/>
                </a:solidFill>
                <a:latin typeface="+mn-lt"/>
              </a:defRPr>
            </a:lvl1pPr>
          </a:lstStyle>
          <a:p>
            <a:r>
              <a:rPr lang="en-US"/>
              <a:t>Click to edit Master title style</a:t>
            </a:r>
          </a:p>
        </p:txBody>
      </p:sp>
      <p:sp>
        <p:nvSpPr>
          <p:cNvPr id="4" name="Content Placeholder 4">
            <a:extLst>
              <a:ext uri="{FF2B5EF4-FFF2-40B4-BE49-F238E27FC236}">
                <a16:creationId xmlns:a16="http://schemas.microsoft.com/office/drawing/2014/main" id="{61D45916-3648-A6CB-FEF5-ABDC163C5BFC}"/>
              </a:ext>
            </a:extLst>
          </p:cNvPr>
          <p:cNvSpPr>
            <a:spLocks noGrp="1"/>
          </p:cNvSpPr>
          <p:nvPr>
            <p:ph sz="quarter" idx="17" hasCustomPrompt="1"/>
          </p:nvPr>
        </p:nvSpPr>
        <p:spPr>
          <a:xfrm>
            <a:off x="685800" y="381000"/>
            <a:ext cx="7254240" cy="3474719"/>
          </a:xfrm>
        </p:spPr>
        <p:txBody>
          <a:bodyPr anchor="t"/>
          <a:lstStyle>
            <a:lvl1pPr>
              <a:lnSpc>
                <a:spcPct val="90000"/>
              </a:lnSpc>
              <a:buNone/>
              <a:defRPr sz="23000" b="1">
                <a:solidFill>
                  <a:schemeClr val="accent1"/>
                </a:solidFill>
                <a:latin typeface="+mj-lt"/>
              </a:defRPr>
            </a:lvl1pPr>
            <a:lvl2pPr>
              <a:defRPr>
                <a:solidFill>
                  <a:schemeClr val="accent2"/>
                </a:solidFill>
                <a:latin typeface="+mj-lt"/>
              </a:defRPr>
            </a:lvl2pPr>
            <a:lvl3pPr>
              <a:defRPr>
                <a:solidFill>
                  <a:schemeClr val="accent2"/>
                </a:solidFill>
                <a:latin typeface="+mj-lt"/>
              </a:defRPr>
            </a:lvl3pPr>
            <a:lvl4pPr>
              <a:defRPr>
                <a:solidFill>
                  <a:schemeClr val="accent2"/>
                </a:solidFill>
                <a:latin typeface="+mj-lt"/>
              </a:defRPr>
            </a:lvl4pPr>
            <a:lvl5pPr>
              <a:defRPr>
                <a:solidFill>
                  <a:schemeClr val="accent2"/>
                </a:solidFill>
                <a:latin typeface="+mj-lt"/>
              </a:defRPr>
            </a:lvl5pPr>
          </a:lstStyle>
          <a:p>
            <a:pPr lvl="0"/>
            <a:r>
              <a:rPr lang="en-US"/>
              <a:t>##%</a:t>
            </a:r>
          </a:p>
        </p:txBody>
      </p:sp>
      <p:sp>
        <p:nvSpPr>
          <p:cNvPr id="11" name="Footer Placeholder 10">
            <a:extLst>
              <a:ext uri="{FF2B5EF4-FFF2-40B4-BE49-F238E27FC236}">
                <a16:creationId xmlns:a16="http://schemas.microsoft.com/office/drawing/2014/main" id="{0FF07871-E04F-A612-3847-493AD17EC970}"/>
              </a:ext>
            </a:extLst>
          </p:cNvPr>
          <p:cNvSpPr>
            <a:spLocks noGrp="1"/>
          </p:cNvSpPr>
          <p:nvPr>
            <p:ph type="ftr" sz="quarter" idx="15"/>
          </p:nvPr>
        </p:nvSpPr>
        <p:spPr/>
        <p:txBody>
          <a:bodyPr/>
          <a:lstStyle/>
          <a:p>
            <a:endParaRPr lang="en-US" sz="900"/>
          </a:p>
        </p:txBody>
      </p:sp>
      <p:sp>
        <p:nvSpPr>
          <p:cNvPr id="10" name="Date Placeholder 9">
            <a:extLst>
              <a:ext uri="{FF2B5EF4-FFF2-40B4-BE49-F238E27FC236}">
                <a16:creationId xmlns:a16="http://schemas.microsoft.com/office/drawing/2014/main" id="{1AEF37F4-9E77-D7A5-972D-44CD54192749}"/>
              </a:ext>
            </a:extLst>
          </p:cNvPr>
          <p:cNvSpPr>
            <a:spLocks noGrp="1"/>
          </p:cNvSpPr>
          <p:nvPr>
            <p:ph type="dt" sz="half" idx="14"/>
          </p:nvPr>
        </p:nvSpPr>
        <p:spPr/>
        <p:txBody>
          <a:bodyPr/>
          <a:lstStyle/>
          <a:p>
            <a:fld id="{497AC601-0A5D-4EE4-A09C-B2ED94683408}" type="datetime1">
              <a:rPr lang="en-US" smtClean="0"/>
              <a:t>5/11/2026</a:t>
            </a:fld>
            <a:endParaRPr lang="en-US" sz="900"/>
          </a:p>
        </p:txBody>
      </p:sp>
      <p:sp>
        <p:nvSpPr>
          <p:cNvPr id="12" name="Slide Number Placeholder 11">
            <a:extLst>
              <a:ext uri="{FF2B5EF4-FFF2-40B4-BE49-F238E27FC236}">
                <a16:creationId xmlns:a16="http://schemas.microsoft.com/office/drawing/2014/main" id="{94596C69-4405-AC98-2DEE-E2947221E9FB}"/>
              </a:ext>
            </a:extLst>
          </p:cNvPr>
          <p:cNvSpPr>
            <a:spLocks noGrp="1"/>
          </p:cNvSpPr>
          <p:nvPr>
            <p:ph type="sldNum" sz="quarter" idx="16"/>
          </p:nvPr>
        </p:nvSpPr>
        <p:spPr/>
        <p:txBody>
          <a:bodyPr/>
          <a:lstStyle/>
          <a:p>
            <a:fld id="{AEAA3239-9EA4-4A65-A281-97F994456D9F}" type="slidenum">
              <a:rPr lang="en-US" smtClean="0"/>
              <a:pPr/>
              <a:t>‹#›</a:t>
            </a:fld>
            <a:endParaRPr lang="en-US" sz="900"/>
          </a:p>
        </p:txBody>
      </p:sp>
      <p:cxnSp>
        <p:nvCxnSpPr>
          <p:cNvPr id="13" name="Straight Connector 12">
            <a:extLst>
              <a:ext uri="{FF2B5EF4-FFF2-40B4-BE49-F238E27FC236}">
                <a16:creationId xmlns:a16="http://schemas.microsoft.com/office/drawing/2014/main" id="{F5632890-866D-1CA1-4620-7881649304CA}"/>
              </a:ext>
            </a:extLst>
          </p:cNvPr>
          <p:cNvCxnSpPr>
            <a:cxnSpLocks/>
          </p:cNvCxnSpPr>
          <p:nvPr userDrawn="1"/>
        </p:nvCxnSpPr>
        <p:spPr>
          <a:xfrm>
            <a:off x="6189785" y="4114800"/>
            <a:ext cx="6002215" cy="0"/>
          </a:xfrm>
          <a:prstGeom prst="line">
            <a:avLst/>
          </a:prstGeom>
          <a:ln w="53975">
            <a:solidFill>
              <a:srgbClr val="0F533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29731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Number Large 4">
    <p:bg>
      <p:bgPr>
        <a:solidFill>
          <a:schemeClr val="accent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74552A-A41B-0895-6EF6-738C28821467}"/>
              </a:ext>
            </a:extLst>
          </p:cNvPr>
          <p:cNvSpPr>
            <a:spLocks noGrp="1"/>
          </p:cNvSpPr>
          <p:nvPr>
            <p:ph type="title"/>
          </p:nvPr>
        </p:nvSpPr>
        <p:spPr>
          <a:xfrm>
            <a:off x="6934200" y="2636520"/>
            <a:ext cx="4572000" cy="3154680"/>
          </a:xfrm>
        </p:spPr>
        <p:txBody>
          <a:bodyPr anchor="t">
            <a:normAutofit/>
          </a:bodyPr>
          <a:lstStyle>
            <a:lvl1pPr>
              <a:lnSpc>
                <a:spcPct val="110000"/>
              </a:lnSpc>
              <a:defRPr sz="2000" b="0">
                <a:solidFill>
                  <a:schemeClr val="accent4"/>
                </a:solidFill>
                <a:latin typeface="+mn-lt"/>
              </a:defRPr>
            </a:lvl1pPr>
          </a:lstStyle>
          <a:p>
            <a:r>
              <a:rPr lang="en-US"/>
              <a:t>Click to edit Master title style</a:t>
            </a:r>
          </a:p>
        </p:txBody>
      </p:sp>
      <p:sp>
        <p:nvSpPr>
          <p:cNvPr id="4" name="Content Placeholder 4">
            <a:extLst>
              <a:ext uri="{FF2B5EF4-FFF2-40B4-BE49-F238E27FC236}">
                <a16:creationId xmlns:a16="http://schemas.microsoft.com/office/drawing/2014/main" id="{2313E2DC-44BB-3688-3B61-B3DA96D58E2B}"/>
              </a:ext>
            </a:extLst>
          </p:cNvPr>
          <p:cNvSpPr>
            <a:spLocks noGrp="1"/>
          </p:cNvSpPr>
          <p:nvPr>
            <p:ph sz="quarter" idx="17" hasCustomPrompt="1"/>
          </p:nvPr>
        </p:nvSpPr>
        <p:spPr>
          <a:xfrm>
            <a:off x="685800" y="1844038"/>
            <a:ext cx="5669280" cy="4297681"/>
          </a:xfrm>
        </p:spPr>
        <p:txBody>
          <a:bodyPr anchor="t"/>
          <a:lstStyle>
            <a:lvl1pPr>
              <a:lnSpc>
                <a:spcPct val="90000"/>
              </a:lnSpc>
              <a:buNone/>
              <a:defRPr sz="18500" b="1">
                <a:solidFill>
                  <a:schemeClr val="accent5"/>
                </a:solidFill>
                <a:latin typeface="+mj-lt"/>
              </a:defRPr>
            </a:lvl1pPr>
            <a:lvl2pPr>
              <a:defRPr>
                <a:solidFill>
                  <a:schemeClr val="accent2"/>
                </a:solidFill>
                <a:latin typeface="+mj-lt"/>
              </a:defRPr>
            </a:lvl2pPr>
            <a:lvl3pPr>
              <a:defRPr>
                <a:solidFill>
                  <a:schemeClr val="accent2"/>
                </a:solidFill>
                <a:latin typeface="+mj-lt"/>
              </a:defRPr>
            </a:lvl3pPr>
            <a:lvl4pPr>
              <a:defRPr>
                <a:solidFill>
                  <a:schemeClr val="accent2"/>
                </a:solidFill>
                <a:latin typeface="+mj-lt"/>
              </a:defRPr>
            </a:lvl4pPr>
            <a:lvl5pPr>
              <a:defRPr>
                <a:solidFill>
                  <a:schemeClr val="accent2"/>
                </a:solidFill>
                <a:latin typeface="+mj-lt"/>
              </a:defRPr>
            </a:lvl5pPr>
          </a:lstStyle>
          <a:p>
            <a:pPr lvl="0"/>
            <a:r>
              <a:rPr lang="en-US"/>
              <a:t>##%</a:t>
            </a:r>
          </a:p>
        </p:txBody>
      </p:sp>
      <p:sp>
        <p:nvSpPr>
          <p:cNvPr id="11" name="Footer Placeholder 10">
            <a:extLst>
              <a:ext uri="{FF2B5EF4-FFF2-40B4-BE49-F238E27FC236}">
                <a16:creationId xmlns:a16="http://schemas.microsoft.com/office/drawing/2014/main" id="{6E412CA3-624D-9EC5-0455-269A0F197031}"/>
              </a:ext>
            </a:extLst>
          </p:cNvPr>
          <p:cNvSpPr>
            <a:spLocks noGrp="1"/>
          </p:cNvSpPr>
          <p:nvPr>
            <p:ph type="ftr" sz="quarter" idx="15"/>
          </p:nvPr>
        </p:nvSpPr>
        <p:spPr/>
        <p:txBody>
          <a:bodyPr/>
          <a:lstStyle>
            <a:lvl1pPr>
              <a:defRPr>
                <a:solidFill>
                  <a:schemeClr val="accent5"/>
                </a:solidFill>
              </a:defRPr>
            </a:lvl1pPr>
          </a:lstStyle>
          <a:p>
            <a:endParaRPr lang="en-US"/>
          </a:p>
        </p:txBody>
      </p:sp>
      <p:sp>
        <p:nvSpPr>
          <p:cNvPr id="10" name="Date Placeholder 9">
            <a:extLst>
              <a:ext uri="{FF2B5EF4-FFF2-40B4-BE49-F238E27FC236}">
                <a16:creationId xmlns:a16="http://schemas.microsoft.com/office/drawing/2014/main" id="{0C9E9582-BFC4-2DE1-AAC3-77216CD8AF10}"/>
              </a:ext>
            </a:extLst>
          </p:cNvPr>
          <p:cNvSpPr>
            <a:spLocks noGrp="1"/>
          </p:cNvSpPr>
          <p:nvPr>
            <p:ph type="dt" sz="half" idx="14"/>
          </p:nvPr>
        </p:nvSpPr>
        <p:spPr/>
        <p:txBody>
          <a:bodyPr/>
          <a:lstStyle>
            <a:lvl1pPr>
              <a:defRPr>
                <a:solidFill>
                  <a:schemeClr val="accent5"/>
                </a:solidFill>
              </a:defRPr>
            </a:lvl1pPr>
          </a:lstStyle>
          <a:p>
            <a:fld id="{928E9DBA-F574-49B8-A000-DD2C6733F410}" type="datetime1">
              <a:rPr lang="en-US" smtClean="0"/>
              <a:t>5/11/2026</a:t>
            </a:fld>
            <a:endParaRPr lang="en-US"/>
          </a:p>
        </p:txBody>
      </p:sp>
      <p:sp>
        <p:nvSpPr>
          <p:cNvPr id="12" name="Slide Number Placeholder 11">
            <a:extLst>
              <a:ext uri="{FF2B5EF4-FFF2-40B4-BE49-F238E27FC236}">
                <a16:creationId xmlns:a16="http://schemas.microsoft.com/office/drawing/2014/main" id="{B6CA68CC-04B7-B57A-4A1D-6732593FE209}"/>
              </a:ext>
            </a:extLst>
          </p:cNvPr>
          <p:cNvSpPr>
            <a:spLocks noGrp="1"/>
          </p:cNvSpPr>
          <p:nvPr>
            <p:ph type="sldNum" sz="quarter" idx="16"/>
          </p:nvPr>
        </p:nvSpPr>
        <p:spPr>
          <a:solidFill>
            <a:schemeClr val="accent1">
              <a:lumMod val="90000"/>
              <a:lumOff val="10000"/>
            </a:schemeClr>
          </a:solidFill>
        </p:spPr>
        <p:txBody>
          <a:bodyPr/>
          <a:lstStyle/>
          <a:p>
            <a:fld id="{AEAA3239-9EA4-4A65-A281-97F994456D9F}" type="slidenum">
              <a:rPr lang="en-US" smtClean="0"/>
              <a:pPr/>
              <a:t>‹#›</a:t>
            </a:fld>
            <a:endParaRPr lang="en-US" sz="900"/>
          </a:p>
        </p:txBody>
      </p:sp>
      <p:cxnSp>
        <p:nvCxnSpPr>
          <p:cNvPr id="13" name="Straight Connector 12">
            <a:extLst>
              <a:ext uri="{FF2B5EF4-FFF2-40B4-BE49-F238E27FC236}">
                <a16:creationId xmlns:a16="http://schemas.microsoft.com/office/drawing/2014/main" id="{9D723FA3-CE00-5B24-003F-AB5A48CB4990}"/>
              </a:ext>
            </a:extLst>
          </p:cNvPr>
          <p:cNvCxnSpPr>
            <a:cxnSpLocks/>
          </p:cNvCxnSpPr>
          <p:nvPr userDrawn="1"/>
        </p:nvCxnSpPr>
        <p:spPr>
          <a:xfrm>
            <a:off x="6934200" y="2118897"/>
            <a:ext cx="5257800" cy="0"/>
          </a:xfrm>
          <a:prstGeom prst="line">
            <a:avLst/>
          </a:prstGeom>
          <a:ln w="53975">
            <a:solidFill>
              <a:schemeClr val="accent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5471462"/>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tatem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85800" y="685800"/>
            <a:ext cx="10789920" cy="5394960"/>
          </a:xfrm>
        </p:spPr>
        <p:txBody>
          <a:bodyPr anchor="t">
            <a:normAutofit/>
          </a:bodyPr>
          <a:lstStyle>
            <a:lvl1pPr marL="0" indent="0">
              <a:lnSpc>
                <a:spcPct val="90000"/>
              </a:lnSpc>
              <a:buNone/>
              <a:defRPr sz="8000" b="1">
                <a:solidFill>
                  <a:schemeClr val="accent4"/>
                </a:solidFill>
              </a:defRPr>
            </a:lvl1pPr>
            <a:lvl2pPr marL="228600" indent="0">
              <a:lnSpc>
                <a:spcPct val="90000"/>
              </a:lnSpc>
              <a:buNone/>
              <a:defRPr sz="7200" b="1">
                <a:solidFill>
                  <a:schemeClr val="accent4"/>
                </a:solidFill>
              </a:defRPr>
            </a:lvl2pPr>
            <a:lvl3pPr marL="457200" indent="0">
              <a:lnSpc>
                <a:spcPct val="90000"/>
              </a:lnSpc>
              <a:buNone/>
              <a:defRPr sz="6600" b="1">
                <a:solidFill>
                  <a:schemeClr val="accent4"/>
                </a:solidFill>
              </a:defRPr>
            </a:lvl3pPr>
            <a:lvl4pPr marL="685800" indent="0">
              <a:lnSpc>
                <a:spcPct val="90000"/>
              </a:lnSpc>
              <a:buNone/>
              <a:defRPr sz="6000" b="1">
                <a:solidFill>
                  <a:schemeClr val="accent4"/>
                </a:solidFill>
              </a:defRPr>
            </a:lvl4pPr>
            <a:lvl5pPr marL="914400" indent="0">
              <a:lnSpc>
                <a:spcPct val="90000"/>
              </a:lnSpc>
              <a:buNone/>
              <a:defRPr sz="5400" b="1">
                <a:solidFill>
                  <a:schemeClr val="accent4"/>
                </a:solidFill>
              </a:defRPr>
            </a:lvl5pPr>
          </a:lstStyle>
          <a:p>
            <a:pPr lvl="0"/>
            <a:r>
              <a:rPr lang="en-US"/>
              <a:t>Click to add Statement</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0A9A09C8-E4BE-5919-277B-FC58BAB9F6BF}"/>
              </a:ext>
            </a:extLst>
          </p:cNvPr>
          <p:cNvSpPr>
            <a:spLocks noGrp="1"/>
          </p:cNvSpPr>
          <p:nvPr>
            <p:ph type="ftr" sz="quarter" idx="15"/>
          </p:nvPr>
        </p:nvSpPr>
        <p:spPr/>
        <p:txBody>
          <a:bodyPr/>
          <a:lstStyle>
            <a:lvl1pPr>
              <a:defRPr b="0">
                <a:solidFill>
                  <a:schemeClr val="accent5"/>
                </a:solidFill>
              </a:defRPr>
            </a:lvl1pPr>
          </a:lstStyle>
          <a:p>
            <a:endParaRPr lang="en-US" b="0"/>
          </a:p>
        </p:txBody>
      </p:sp>
      <p:sp>
        <p:nvSpPr>
          <p:cNvPr id="6" name="Date Placeholder 5">
            <a:extLst>
              <a:ext uri="{FF2B5EF4-FFF2-40B4-BE49-F238E27FC236}">
                <a16:creationId xmlns:a16="http://schemas.microsoft.com/office/drawing/2014/main" id="{322477BB-2AE4-F703-A045-92BB59CC68FA}"/>
              </a:ext>
            </a:extLst>
          </p:cNvPr>
          <p:cNvSpPr>
            <a:spLocks noGrp="1"/>
          </p:cNvSpPr>
          <p:nvPr>
            <p:ph type="dt" sz="half" idx="14"/>
          </p:nvPr>
        </p:nvSpPr>
        <p:spPr/>
        <p:txBody>
          <a:bodyPr/>
          <a:lstStyle>
            <a:lvl1pPr>
              <a:defRPr b="0">
                <a:solidFill>
                  <a:schemeClr val="accent5"/>
                </a:solidFill>
              </a:defRPr>
            </a:lvl1pPr>
          </a:lstStyle>
          <a:p>
            <a:fld id="{C00E75E5-D496-4EC7-8813-684FB5336261}" type="datetime1">
              <a:rPr lang="en-US" smtClean="0"/>
              <a:t>5/11/2026</a:t>
            </a:fld>
            <a:endParaRPr lang="en-US" b="0"/>
          </a:p>
        </p:txBody>
      </p:sp>
      <p:sp>
        <p:nvSpPr>
          <p:cNvPr id="9" name="Slide Number Placeholder 8">
            <a:extLst>
              <a:ext uri="{FF2B5EF4-FFF2-40B4-BE49-F238E27FC236}">
                <a16:creationId xmlns:a16="http://schemas.microsoft.com/office/drawing/2014/main" id="{153F7A2E-5219-DA8D-BF53-2AA1E480FBAB}"/>
              </a:ext>
            </a:extLst>
          </p:cNvPr>
          <p:cNvSpPr>
            <a:spLocks noGrp="1"/>
          </p:cNvSpPr>
          <p:nvPr>
            <p:ph type="sldNum" sz="quarter" idx="16"/>
          </p:nvPr>
        </p:nvSpPr>
        <p:spPr/>
        <p:txBody>
          <a:bodyPr/>
          <a:lstStyle>
            <a:lvl1pPr>
              <a:defRPr b="0"/>
            </a:lvl1pPr>
          </a:lstStyle>
          <a:p>
            <a:fld id="{AEAA3239-9EA4-4A65-A281-97F994456D9F}" type="slidenum">
              <a:rPr lang="en-US" smtClean="0"/>
              <a:pPr/>
              <a:t>‹#›</a:t>
            </a:fld>
            <a:endParaRPr lang="en-US" b="0"/>
          </a:p>
        </p:txBody>
      </p:sp>
    </p:spTree>
    <p:extLst>
      <p:ext uri="{BB962C8B-B14F-4D97-AF65-F5344CB8AC3E}">
        <p14:creationId xmlns:p14="http://schemas.microsoft.com/office/powerpoint/2010/main" val="66645557"/>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tatem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85800" y="685800"/>
            <a:ext cx="7315200" cy="5486400"/>
          </a:xfrm>
        </p:spPr>
        <p:txBody>
          <a:bodyPr anchor="t">
            <a:noAutofit/>
          </a:bodyPr>
          <a:lstStyle>
            <a:lvl1pPr marL="0" indent="0">
              <a:lnSpc>
                <a:spcPct val="90000"/>
              </a:lnSpc>
              <a:buNone/>
              <a:defRPr sz="6600" b="1">
                <a:solidFill>
                  <a:schemeClr val="accent3"/>
                </a:solidFill>
              </a:defRPr>
            </a:lvl1pPr>
            <a:lvl2pPr marL="228600" indent="0">
              <a:lnSpc>
                <a:spcPct val="90000"/>
              </a:lnSpc>
              <a:buNone/>
              <a:defRPr sz="6000" b="1">
                <a:solidFill>
                  <a:schemeClr val="accent3"/>
                </a:solidFill>
              </a:defRPr>
            </a:lvl2pPr>
            <a:lvl3pPr marL="457200" indent="0">
              <a:lnSpc>
                <a:spcPct val="90000"/>
              </a:lnSpc>
              <a:buNone/>
              <a:defRPr sz="5400" b="1">
                <a:solidFill>
                  <a:schemeClr val="accent3"/>
                </a:solidFill>
              </a:defRPr>
            </a:lvl3pPr>
            <a:lvl4pPr marL="685800" indent="0">
              <a:lnSpc>
                <a:spcPct val="90000"/>
              </a:lnSpc>
              <a:buNone/>
              <a:defRPr sz="4800" b="1">
                <a:solidFill>
                  <a:schemeClr val="accent3"/>
                </a:solidFill>
              </a:defRPr>
            </a:lvl4pPr>
            <a:lvl5pPr marL="914400" indent="0">
              <a:lnSpc>
                <a:spcPct val="90000"/>
              </a:lnSpc>
              <a:buNone/>
              <a:defRPr sz="4400" b="1">
                <a:solidFill>
                  <a:schemeClr val="accent3"/>
                </a:solidFill>
              </a:defRPr>
            </a:lvl5pPr>
          </a:lstStyle>
          <a:p>
            <a:pPr lvl="0"/>
            <a:r>
              <a:rPr lang="en-US"/>
              <a:t>Click to add Statement</a:t>
            </a:r>
          </a:p>
          <a:p>
            <a:pPr lvl="1"/>
            <a:r>
              <a:rPr lang="en-US"/>
              <a:t>Second level</a:t>
            </a:r>
          </a:p>
          <a:p>
            <a:pPr lvl="2"/>
            <a:r>
              <a:rPr lang="en-US"/>
              <a:t>Third level</a:t>
            </a:r>
          </a:p>
          <a:p>
            <a:pPr lvl="3"/>
            <a:r>
              <a:rPr lang="en-US"/>
              <a:t>Fourth level</a:t>
            </a:r>
          </a:p>
          <a:p>
            <a:pPr lvl="4"/>
            <a:r>
              <a:rPr lang="en-US"/>
              <a:t>Fifth level</a:t>
            </a:r>
          </a:p>
        </p:txBody>
      </p:sp>
      <p:sp>
        <p:nvSpPr>
          <p:cNvPr id="11" name="Footer Placeholder 10">
            <a:extLst>
              <a:ext uri="{FF2B5EF4-FFF2-40B4-BE49-F238E27FC236}">
                <a16:creationId xmlns:a16="http://schemas.microsoft.com/office/drawing/2014/main" id="{14888062-3D09-ED26-DC7F-447AB9A757FE}"/>
              </a:ext>
            </a:extLst>
          </p:cNvPr>
          <p:cNvSpPr>
            <a:spLocks noGrp="1"/>
          </p:cNvSpPr>
          <p:nvPr>
            <p:ph type="ftr" sz="quarter" idx="15"/>
          </p:nvPr>
        </p:nvSpPr>
        <p:spPr/>
        <p:txBody>
          <a:bodyPr/>
          <a:lstStyle/>
          <a:p>
            <a:endParaRPr lang="en-US" sz="900"/>
          </a:p>
        </p:txBody>
      </p:sp>
      <p:sp>
        <p:nvSpPr>
          <p:cNvPr id="10" name="Date Placeholder 9">
            <a:extLst>
              <a:ext uri="{FF2B5EF4-FFF2-40B4-BE49-F238E27FC236}">
                <a16:creationId xmlns:a16="http://schemas.microsoft.com/office/drawing/2014/main" id="{647EEF49-62B3-1E5C-5EAD-ED1B4557161E}"/>
              </a:ext>
            </a:extLst>
          </p:cNvPr>
          <p:cNvSpPr>
            <a:spLocks noGrp="1"/>
          </p:cNvSpPr>
          <p:nvPr>
            <p:ph type="dt" sz="half" idx="14"/>
          </p:nvPr>
        </p:nvSpPr>
        <p:spPr/>
        <p:txBody>
          <a:bodyPr/>
          <a:lstStyle/>
          <a:p>
            <a:fld id="{AEE77BEB-FE0B-4D99-BCD5-ECA5C6DB5BFD}" type="datetime1">
              <a:rPr lang="en-US" smtClean="0"/>
              <a:t>5/11/2026</a:t>
            </a:fld>
            <a:endParaRPr lang="en-US" sz="900"/>
          </a:p>
        </p:txBody>
      </p:sp>
      <p:sp>
        <p:nvSpPr>
          <p:cNvPr id="12" name="Slide Number Placeholder 11">
            <a:extLst>
              <a:ext uri="{FF2B5EF4-FFF2-40B4-BE49-F238E27FC236}">
                <a16:creationId xmlns:a16="http://schemas.microsoft.com/office/drawing/2014/main" id="{4FB220C6-3442-368E-4DEA-A07BD9C2B211}"/>
              </a:ext>
            </a:extLst>
          </p:cNvPr>
          <p:cNvSpPr>
            <a:spLocks noGrp="1"/>
          </p:cNvSpPr>
          <p:nvPr>
            <p:ph type="sldNum" sz="quarter" idx="16"/>
          </p:nvPr>
        </p:nvSpPr>
        <p:spPr/>
        <p:txBody>
          <a:bodyPr/>
          <a:lstStyle/>
          <a:p>
            <a:fld id="{AEAA3239-9EA4-4A65-A281-97F994456D9F}" type="slidenum">
              <a:rPr lang="en-US" smtClean="0"/>
              <a:pPr/>
              <a:t>‹#›</a:t>
            </a:fld>
            <a:endParaRPr lang="en-US" sz="900"/>
          </a:p>
        </p:txBody>
      </p:sp>
    </p:spTree>
    <p:extLst>
      <p:ext uri="{BB962C8B-B14F-4D97-AF65-F5344CB8AC3E}">
        <p14:creationId xmlns:p14="http://schemas.microsoft.com/office/powerpoint/2010/main" val="14009071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tatement 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85800" y="685800"/>
            <a:ext cx="10789920" cy="5394960"/>
          </a:xfrm>
        </p:spPr>
        <p:txBody>
          <a:bodyPr anchor="b">
            <a:normAutofit/>
          </a:bodyPr>
          <a:lstStyle>
            <a:lvl1pPr marL="0" indent="0">
              <a:lnSpc>
                <a:spcPct val="90000"/>
              </a:lnSpc>
              <a:buNone/>
              <a:defRPr sz="7200" b="1">
                <a:solidFill>
                  <a:schemeClr val="accent2"/>
                </a:solidFill>
              </a:defRPr>
            </a:lvl1pPr>
            <a:lvl2pPr marL="228600" indent="0">
              <a:lnSpc>
                <a:spcPct val="90000"/>
              </a:lnSpc>
              <a:buNone/>
              <a:defRPr sz="6600" b="1">
                <a:solidFill>
                  <a:schemeClr val="accent2"/>
                </a:solidFill>
              </a:defRPr>
            </a:lvl2pPr>
            <a:lvl3pPr marL="457200" indent="0">
              <a:lnSpc>
                <a:spcPct val="90000"/>
              </a:lnSpc>
              <a:buNone/>
              <a:defRPr sz="6000" b="1">
                <a:solidFill>
                  <a:schemeClr val="accent2"/>
                </a:solidFill>
              </a:defRPr>
            </a:lvl3pPr>
            <a:lvl4pPr marL="685800" indent="0">
              <a:lnSpc>
                <a:spcPct val="90000"/>
              </a:lnSpc>
              <a:buNone/>
              <a:defRPr sz="5400" b="1">
                <a:solidFill>
                  <a:schemeClr val="accent2"/>
                </a:solidFill>
              </a:defRPr>
            </a:lvl4pPr>
            <a:lvl5pPr marL="914400" indent="0">
              <a:lnSpc>
                <a:spcPct val="90000"/>
              </a:lnSpc>
              <a:buNone/>
              <a:defRPr sz="4800" b="1">
                <a:solidFill>
                  <a:schemeClr val="accent2"/>
                </a:solidFill>
              </a:defRPr>
            </a:lvl5pPr>
          </a:lstStyle>
          <a:p>
            <a:pPr lvl="0"/>
            <a:r>
              <a:rPr lang="en-US"/>
              <a:t>Click to add Statement</a:t>
            </a:r>
          </a:p>
          <a:p>
            <a:pPr lvl="1"/>
            <a:r>
              <a:rPr lang="en-US"/>
              <a:t>Second level</a:t>
            </a:r>
          </a:p>
          <a:p>
            <a:pPr lvl="2"/>
            <a:r>
              <a:rPr lang="en-US"/>
              <a:t>Third level</a:t>
            </a:r>
          </a:p>
          <a:p>
            <a:pPr lvl="3"/>
            <a:r>
              <a:rPr lang="en-US"/>
              <a:t>Fourth level</a:t>
            </a:r>
          </a:p>
          <a:p>
            <a:pPr lvl="4"/>
            <a:r>
              <a:rPr lang="en-US"/>
              <a:t>Fifth level</a:t>
            </a:r>
          </a:p>
        </p:txBody>
      </p:sp>
      <p:sp>
        <p:nvSpPr>
          <p:cNvPr id="11" name="Footer Placeholder 10">
            <a:extLst>
              <a:ext uri="{FF2B5EF4-FFF2-40B4-BE49-F238E27FC236}">
                <a16:creationId xmlns:a16="http://schemas.microsoft.com/office/drawing/2014/main" id="{6BA51D93-9944-2BC9-815F-A60CA562409F}"/>
              </a:ext>
            </a:extLst>
          </p:cNvPr>
          <p:cNvSpPr>
            <a:spLocks noGrp="1"/>
          </p:cNvSpPr>
          <p:nvPr>
            <p:ph type="ftr" sz="quarter" idx="15"/>
          </p:nvPr>
        </p:nvSpPr>
        <p:spPr/>
        <p:txBody>
          <a:bodyPr/>
          <a:lstStyle/>
          <a:p>
            <a:endParaRPr lang="en-US" sz="900"/>
          </a:p>
        </p:txBody>
      </p:sp>
      <p:sp>
        <p:nvSpPr>
          <p:cNvPr id="10" name="Date Placeholder 9">
            <a:extLst>
              <a:ext uri="{FF2B5EF4-FFF2-40B4-BE49-F238E27FC236}">
                <a16:creationId xmlns:a16="http://schemas.microsoft.com/office/drawing/2014/main" id="{2C7E932F-30B9-A7ED-CEF9-ED7C120FCFBC}"/>
              </a:ext>
            </a:extLst>
          </p:cNvPr>
          <p:cNvSpPr>
            <a:spLocks noGrp="1"/>
          </p:cNvSpPr>
          <p:nvPr>
            <p:ph type="dt" sz="half" idx="14"/>
          </p:nvPr>
        </p:nvSpPr>
        <p:spPr/>
        <p:txBody>
          <a:bodyPr/>
          <a:lstStyle/>
          <a:p>
            <a:fld id="{205C1734-919B-490D-88CD-D33F70BB66A2}" type="datetime1">
              <a:rPr lang="en-US" smtClean="0"/>
              <a:t>5/11/2026</a:t>
            </a:fld>
            <a:endParaRPr lang="en-US" sz="900"/>
          </a:p>
        </p:txBody>
      </p:sp>
      <p:sp>
        <p:nvSpPr>
          <p:cNvPr id="12" name="Slide Number Placeholder 11">
            <a:extLst>
              <a:ext uri="{FF2B5EF4-FFF2-40B4-BE49-F238E27FC236}">
                <a16:creationId xmlns:a16="http://schemas.microsoft.com/office/drawing/2014/main" id="{2798614F-71F4-C3D8-BE5E-42ADD598643E}"/>
              </a:ext>
            </a:extLst>
          </p:cNvPr>
          <p:cNvSpPr>
            <a:spLocks noGrp="1"/>
          </p:cNvSpPr>
          <p:nvPr>
            <p:ph type="sldNum" sz="quarter" idx="16"/>
          </p:nvPr>
        </p:nvSpPr>
        <p:spPr/>
        <p:txBody>
          <a:bodyPr/>
          <a:lstStyle/>
          <a:p>
            <a:fld id="{AEAA3239-9EA4-4A65-A281-97F994456D9F}" type="slidenum">
              <a:rPr lang="en-US" smtClean="0"/>
              <a:pPr/>
              <a:t>‹#›</a:t>
            </a:fld>
            <a:endParaRPr lang="en-US" sz="900"/>
          </a:p>
        </p:txBody>
      </p:sp>
    </p:spTree>
    <p:extLst>
      <p:ext uri="{BB962C8B-B14F-4D97-AF65-F5344CB8AC3E}">
        <p14:creationId xmlns:p14="http://schemas.microsoft.com/office/powerpoint/2010/main" val="13557327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tatement 5">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4297680" y="685800"/>
            <a:ext cx="7315200" cy="5486400"/>
          </a:xfrm>
        </p:spPr>
        <p:txBody>
          <a:bodyPr vert="horz" lIns="91440" tIns="45720" rIns="91440" bIns="45720" rtlCol="0" anchor="ctr" anchorCtr="0">
            <a:noAutofit/>
          </a:bodyPr>
          <a:lstStyle>
            <a:lvl1pPr marL="0" indent="0">
              <a:lnSpc>
                <a:spcPct val="90000"/>
              </a:lnSpc>
              <a:buNone/>
              <a:defRPr lang="en-US" sz="6600" b="1" dirty="0">
                <a:solidFill>
                  <a:schemeClr val="accent5"/>
                </a:solidFill>
              </a:defRPr>
            </a:lvl1pPr>
            <a:lvl2pPr marL="228600" indent="0">
              <a:lnSpc>
                <a:spcPct val="90000"/>
              </a:lnSpc>
              <a:buNone/>
              <a:defRPr lang="en-US" sz="6000" b="1" dirty="0">
                <a:solidFill>
                  <a:schemeClr val="accent5"/>
                </a:solidFill>
              </a:defRPr>
            </a:lvl2pPr>
            <a:lvl3pPr marL="457200" indent="0">
              <a:lnSpc>
                <a:spcPct val="90000"/>
              </a:lnSpc>
              <a:buNone/>
              <a:defRPr lang="en-US" sz="5400" b="1" dirty="0">
                <a:solidFill>
                  <a:schemeClr val="accent5"/>
                </a:solidFill>
              </a:defRPr>
            </a:lvl3pPr>
            <a:lvl4pPr marL="685800" indent="0">
              <a:lnSpc>
                <a:spcPct val="90000"/>
              </a:lnSpc>
              <a:buNone/>
              <a:defRPr lang="en-US" sz="4800" b="1" dirty="0">
                <a:solidFill>
                  <a:schemeClr val="accent5"/>
                </a:solidFill>
              </a:defRPr>
            </a:lvl4pPr>
            <a:lvl5pPr marL="914400" indent="0">
              <a:lnSpc>
                <a:spcPct val="90000"/>
              </a:lnSpc>
              <a:buNone/>
              <a:defRPr lang="en-US" sz="4400" b="1" dirty="0">
                <a:solidFill>
                  <a:schemeClr val="accent5"/>
                </a:solidFill>
              </a:defRPr>
            </a:lvl5pPr>
          </a:lstStyle>
          <a:p>
            <a:pPr lvl="0"/>
            <a:r>
              <a:rPr lang="en-US"/>
              <a:t>Click to add Statement</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990C6FD0-8607-D553-1B6B-1C12B93B1EF6}"/>
              </a:ext>
            </a:extLst>
          </p:cNvPr>
          <p:cNvSpPr>
            <a:spLocks noGrp="1"/>
          </p:cNvSpPr>
          <p:nvPr>
            <p:ph type="ftr" sz="quarter" idx="15"/>
          </p:nvPr>
        </p:nvSpPr>
        <p:spPr/>
        <p:txBody>
          <a:bodyPr/>
          <a:lstStyle>
            <a:lvl1pPr>
              <a:defRPr>
                <a:solidFill>
                  <a:schemeClr val="accent5"/>
                </a:solidFill>
              </a:defRPr>
            </a:lvl1pPr>
          </a:lstStyle>
          <a:p>
            <a:endParaRPr lang="en-US"/>
          </a:p>
        </p:txBody>
      </p:sp>
      <p:sp>
        <p:nvSpPr>
          <p:cNvPr id="6" name="Date Placeholder 5">
            <a:extLst>
              <a:ext uri="{FF2B5EF4-FFF2-40B4-BE49-F238E27FC236}">
                <a16:creationId xmlns:a16="http://schemas.microsoft.com/office/drawing/2014/main" id="{B80EDC19-E133-BD03-8B9E-EFC28C3479E5}"/>
              </a:ext>
            </a:extLst>
          </p:cNvPr>
          <p:cNvSpPr>
            <a:spLocks noGrp="1"/>
          </p:cNvSpPr>
          <p:nvPr>
            <p:ph type="dt" sz="half" idx="14"/>
          </p:nvPr>
        </p:nvSpPr>
        <p:spPr/>
        <p:txBody>
          <a:bodyPr/>
          <a:lstStyle>
            <a:lvl1pPr>
              <a:defRPr>
                <a:solidFill>
                  <a:schemeClr val="accent5"/>
                </a:solidFill>
              </a:defRPr>
            </a:lvl1pPr>
          </a:lstStyle>
          <a:p>
            <a:fld id="{2E413318-8617-4118-8000-9B8B71A9711B}" type="datetime1">
              <a:rPr lang="en-US" smtClean="0"/>
              <a:t>5/11/2026</a:t>
            </a:fld>
            <a:endParaRPr lang="en-US"/>
          </a:p>
        </p:txBody>
      </p:sp>
      <p:sp>
        <p:nvSpPr>
          <p:cNvPr id="9" name="Slide Number Placeholder 8">
            <a:extLst>
              <a:ext uri="{FF2B5EF4-FFF2-40B4-BE49-F238E27FC236}">
                <a16:creationId xmlns:a16="http://schemas.microsoft.com/office/drawing/2014/main" id="{08591225-6735-2FDD-B652-0FE0C538238F}"/>
              </a:ext>
            </a:extLst>
          </p:cNvPr>
          <p:cNvSpPr>
            <a:spLocks noGrp="1"/>
          </p:cNvSpPr>
          <p:nvPr>
            <p:ph type="sldNum" sz="quarter" idx="16"/>
          </p:nvPr>
        </p:nvSpPr>
        <p:spPr>
          <a:solidFill>
            <a:schemeClr val="accent1">
              <a:lumMod val="90000"/>
              <a:lumOff val="10000"/>
            </a:schemeClr>
          </a:solidFill>
        </p:spPr>
        <p:txBody>
          <a:bodyPr/>
          <a:lstStyle>
            <a:lvl1pPr>
              <a:defRPr>
                <a:solidFill>
                  <a:schemeClr val="accent5"/>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2734455981"/>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1499616" y="5029200"/>
            <a:ext cx="9198864" cy="640080"/>
          </a:xfrm>
        </p:spPr>
        <p:txBody>
          <a:bodyPr anchor="ctr">
            <a:normAutofit/>
          </a:bodyPr>
          <a:lstStyle>
            <a:lvl1pPr>
              <a:lnSpc>
                <a:spcPct val="120000"/>
              </a:lnSpc>
              <a:defRPr sz="2000" b="1" i="0" spc="0">
                <a:solidFill>
                  <a:schemeClr val="accent3"/>
                </a:solidFill>
                <a:latin typeface="+mj-lt"/>
              </a:defRPr>
            </a:lvl1pPr>
          </a:lstStyle>
          <a:p>
            <a:r>
              <a:rPr lang="en-US"/>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499616" y="1188720"/>
            <a:ext cx="9198864" cy="3332480"/>
          </a:xfrm>
        </p:spPr>
        <p:txBody>
          <a:bodyPr anchor="ctr">
            <a:normAutofit/>
          </a:bodyPr>
          <a:lstStyle>
            <a:lvl1pPr marL="164592" indent="-164592">
              <a:lnSpc>
                <a:spcPct val="100000"/>
              </a:lnSpc>
              <a:spcBef>
                <a:spcPts val="0"/>
              </a:spcBef>
              <a:buNone/>
              <a:defRPr sz="4800">
                <a:latin typeface="+mn-lt"/>
              </a:defRPr>
            </a:lvl1pPr>
          </a:lstStyle>
          <a:p>
            <a:pPr lvl="0"/>
            <a:r>
              <a:rPr lang="en-US"/>
              <a:t>Click to add Quote</a:t>
            </a:r>
          </a:p>
        </p:txBody>
      </p:sp>
      <p:sp>
        <p:nvSpPr>
          <p:cNvPr id="11" name="Footer Placeholder 10">
            <a:extLst>
              <a:ext uri="{FF2B5EF4-FFF2-40B4-BE49-F238E27FC236}">
                <a16:creationId xmlns:a16="http://schemas.microsoft.com/office/drawing/2014/main" id="{13631130-6E5E-49E0-2CBD-E94754D3F75B}"/>
              </a:ext>
            </a:extLst>
          </p:cNvPr>
          <p:cNvSpPr>
            <a:spLocks noGrp="1"/>
          </p:cNvSpPr>
          <p:nvPr>
            <p:ph type="ftr" sz="quarter" idx="15"/>
          </p:nvPr>
        </p:nvSpPr>
        <p:spPr/>
        <p:txBody>
          <a:bodyPr/>
          <a:lstStyle/>
          <a:p>
            <a:endParaRPr lang="en-US" sz="900"/>
          </a:p>
        </p:txBody>
      </p:sp>
      <p:sp>
        <p:nvSpPr>
          <p:cNvPr id="10" name="Date Placeholder 9">
            <a:extLst>
              <a:ext uri="{FF2B5EF4-FFF2-40B4-BE49-F238E27FC236}">
                <a16:creationId xmlns:a16="http://schemas.microsoft.com/office/drawing/2014/main" id="{F6C34576-FC8D-BC9E-CFBA-79D123C670A0}"/>
              </a:ext>
            </a:extLst>
          </p:cNvPr>
          <p:cNvSpPr>
            <a:spLocks noGrp="1"/>
          </p:cNvSpPr>
          <p:nvPr>
            <p:ph type="dt" sz="half" idx="14"/>
          </p:nvPr>
        </p:nvSpPr>
        <p:spPr/>
        <p:txBody>
          <a:bodyPr/>
          <a:lstStyle/>
          <a:p>
            <a:fld id="{FA32D114-3A62-416A-8DB9-04FC0453D181}" type="datetime1">
              <a:rPr lang="en-US" smtClean="0"/>
              <a:t>5/11/2026</a:t>
            </a:fld>
            <a:endParaRPr lang="en-US" sz="900"/>
          </a:p>
        </p:txBody>
      </p:sp>
      <p:sp>
        <p:nvSpPr>
          <p:cNvPr id="12" name="Slide Number Placeholder 11">
            <a:extLst>
              <a:ext uri="{FF2B5EF4-FFF2-40B4-BE49-F238E27FC236}">
                <a16:creationId xmlns:a16="http://schemas.microsoft.com/office/drawing/2014/main" id="{79801413-C7CE-D2ED-5246-79436772D727}"/>
              </a:ext>
            </a:extLst>
          </p:cNvPr>
          <p:cNvSpPr>
            <a:spLocks noGrp="1"/>
          </p:cNvSpPr>
          <p:nvPr>
            <p:ph type="sldNum" sz="quarter" idx="16"/>
          </p:nvPr>
        </p:nvSpPr>
        <p:spPr/>
        <p:txBody>
          <a:bodyPr/>
          <a:lstStyle/>
          <a:p>
            <a:fld id="{AEAA3239-9EA4-4A65-A281-97F994456D9F}" type="slidenum">
              <a:rPr lang="en-US" smtClean="0"/>
              <a:pPr/>
              <a:t>‹#›</a:t>
            </a:fld>
            <a:endParaRPr lang="en-US" sz="900"/>
          </a:p>
        </p:txBody>
      </p:sp>
    </p:spTree>
    <p:extLst>
      <p:ext uri="{BB962C8B-B14F-4D97-AF65-F5344CB8AC3E}">
        <p14:creationId xmlns:p14="http://schemas.microsoft.com/office/powerpoint/2010/main" val="42369506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Quote 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1677009" y="4955722"/>
            <a:ext cx="8863084" cy="669472"/>
          </a:xfrm>
        </p:spPr>
        <p:txBody>
          <a:bodyPr anchor="ctr">
            <a:normAutofit/>
          </a:bodyPr>
          <a:lstStyle>
            <a:lvl1pPr algn="ctr">
              <a:lnSpc>
                <a:spcPct val="120000"/>
              </a:lnSpc>
              <a:defRPr sz="2000" b="1" i="0" spc="0">
                <a:solidFill>
                  <a:schemeClr val="accent4"/>
                </a:solidFill>
                <a:latin typeface="+mj-lt"/>
              </a:defRPr>
            </a:lvl1pPr>
          </a:lstStyle>
          <a:p>
            <a:r>
              <a:rPr lang="en-US"/>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677008" y="1344168"/>
            <a:ext cx="8863085" cy="3291840"/>
          </a:xfrm>
        </p:spPr>
        <p:txBody>
          <a:bodyPr anchor="ctr">
            <a:normAutofit/>
          </a:bodyPr>
          <a:lstStyle>
            <a:lvl1pPr marL="164592" indent="-164592" algn="ctr">
              <a:lnSpc>
                <a:spcPct val="100000"/>
              </a:lnSpc>
              <a:spcBef>
                <a:spcPts val="0"/>
              </a:spcBef>
              <a:buNone/>
              <a:defRPr sz="4800">
                <a:solidFill>
                  <a:schemeClr val="accent5"/>
                </a:solidFill>
                <a:latin typeface="+mn-lt"/>
              </a:defRPr>
            </a:lvl1pPr>
          </a:lstStyle>
          <a:p>
            <a:pPr lvl="0"/>
            <a:r>
              <a:rPr lang="en-US"/>
              <a:t>Click to add Quote</a:t>
            </a:r>
          </a:p>
        </p:txBody>
      </p:sp>
      <p:sp>
        <p:nvSpPr>
          <p:cNvPr id="8" name="Footer Placeholder 7">
            <a:extLst>
              <a:ext uri="{FF2B5EF4-FFF2-40B4-BE49-F238E27FC236}">
                <a16:creationId xmlns:a16="http://schemas.microsoft.com/office/drawing/2014/main" id="{A1ED4BA2-8217-E4F1-3985-07ED463BB182}"/>
              </a:ext>
            </a:extLst>
          </p:cNvPr>
          <p:cNvSpPr>
            <a:spLocks noGrp="1"/>
          </p:cNvSpPr>
          <p:nvPr>
            <p:ph type="ftr" sz="quarter" idx="15"/>
          </p:nvPr>
        </p:nvSpPr>
        <p:spPr/>
        <p:txBody>
          <a:bodyPr/>
          <a:lstStyle>
            <a:lvl1pPr>
              <a:defRPr>
                <a:solidFill>
                  <a:schemeClr val="accent5"/>
                </a:solidFill>
              </a:defRPr>
            </a:lvl1pPr>
          </a:lstStyle>
          <a:p>
            <a:endParaRPr lang="en-US"/>
          </a:p>
        </p:txBody>
      </p:sp>
      <p:sp>
        <p:nvSpPr>
          <p:cNvPr id="6" name="Date Placeholder 5">
            <a:extLst>
              <a:ext uri="{FF2B5EF4-FFF2-40B4-BE49-F238E27FC236}">
                <a16:creationId xmlns:a16="http://schemas.microsoft.com/office/drawing/2014/main" id="{20985B1D-F04F-8CE5-8ECA-5DD078E4BE6D}"/>
              </a:ext>
            </a:extLst>
          </p:cNvPr>
          <p:cNvSpPr>
            <a:spLocks noGrp="1"/>
          </p:cNvSpPr>
          <p:nvPr>
            <p:ph type="dt" sz="half" idx="14"/>
          </p:nvPr>
        </p:nvSpPr>
        <p:spPr/>
        <p:txBody>
          <a:bodyPr/>
          <a:lstStyle>
            <a:lvl1pPr>
              <a:defRPr>
                <a:solidFill>
                  <a:schemeClr val="accent5"/>
                </a:solidFill>
              </a:defRPr>
            </a:lvl1pPr>
          </a:lstStyle>
          <a:p>
            <a:fld id="{2798C5F0-ACA7-492C-9525-49D0F5FBBF60}" type="datetime1">
              <a:rPr lang="en-US" smtClean="0"/>
              <a:t>5/11/2026</a:t>
            </a:fld>
            <a:endParaRPr lang="en-US"/>
          </a:p>
        </p:txBody>
      </p:sp>
      <p:sp>
        <p:nvSpPr>
          <p:cNvPr id="9" name="Slide Number Placeholder 8">
            <a:extLst>
              <a:ext uri="{FF2B5EF4-FFF2-40B4-BE49-F238E27FC236}">
                <a16:creationId xmlns:a16="http://schemas.microsoft.com/office/drawing/2014/main" id="{75C980F6-2991-82D6-64DF-4B1D50E66E06}"/>
              </a:ext>
            </a:extLst>
          </p:cNvPr>
          <p:cNvSpPr>
            <a:spLocks noGrp="1"/>
          </p:cNvSpPr>
          <p:nvPr>
            <p:ph type="sldNum" sz="quarter" idx="16"/>
          </p:nvPr>
        </p:nvSpPr>
        <p:spPr>
          <a:solidFill>
            <a:schemeClr val="accent1">
              <a:lumMod val="90000"/>
              <a:lumOff val="10000"/>
            </a:schemeClr>
          </a:solidFill>
        </p:spPr>
        <p:txBody>
          <a:bodyPr/>
          <a:lstStyle>
            <a:lvl1pPr>
              <a:defRPr>
                <a:solidFill>
                  <a:schemeClr val="accent5"/>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1920021545"/>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Quot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4707468" y="4893733"/>
            <a:ext cx="5638800" cy="788610"/>
          </a:xfrm>
        </p:spPr>
        <p:txBody>
          <a:bodyPr anchor="ctr">
            <a:normAutofit/>
          </a:bodyPr>
          <a:lstStyle>
            <a:lvl1pPr algn="r">
              <a:lnSpc>
                <a:spcPct val="120000"/>
              </a:lnSpc>
              <a:defRPr sz="2000" b="1" i="0" spc="0">
                <a:solidFill>
                  <a:schemeClr val="accent1"/>
                </a:solidFill>
                <a:latin typeface="+mj-lt"/>
              </a:defRPr>
            </a:lvl1pPr>
          </a:lstStyle>
          <a:p>
            <a:r>
              <a:rPr lang="en-US"/>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862666" y="1388534"/>
            <a:ext cx="8483601" cy="3371246"/>
          </a:xfrm>
        </p:spPr>
        <p:txBody>
          <a:bodyPr anchor="ctr">
            <a:normAutofit/>
          </a:bodyPr>
          <a:lstStyle>
            <a:lvl1pPr marL="164592" indent="-164592">
              <a:lnSpc>
                <a:spcPct val="110000"/>
              </a:lnSpc>
              <a:spcBef>
                <a:spcPts val="0"/>
              </a:spcBef>
              <a:buNone/>
              <a:defRPr sz="5400">
                <a:solidFill>
                  <a:schemeClr val="accent1"/>
                </a:solidFill>
                <a:latin typeface="+mn-lt"/>
              </a:defRPr>
            </a:lvl1pPr>
          </a:lstStyle>
          <a:p>
            <a:pPr lvl="0"/>
            <a:r>
              <a:rPr lang="en-US"/>
              <a:t>Click to add Quote</a:t>
            </a:r>
          </a:p>
        </p:txBody>
      </p:sp>
      <p:sp>
        <p:nvSpPr>
          <p:cNvPr id="11" name="Footer Placeholder 10">
            <a:extLst>
              <a:ext uri="{FF2B5EF4-FFF2-40B4-BE49-F238E27FC236}">
                <a16:creationId xmlns:a16="http://schemas.microsoft.com/office/drawing/2014/main" id="{1F53C451-001F-5730-91EB-CE3683BD9989}"/>
              </a:ext>
            </a:extLst>
          </p:cNvPr>
          <p:cNvSpPr>
            <a:spLocks noGrp="1"/>
          </p:cNvSpPr>
          <p:nvPr>
            <p:ph type="ftr" sz="quarter" idx="15"/>
          </p:nvPr>
        </p:nvSpPr>
        <p:spPr/>
        <p:txBody>
          <a:bodyPr/>
          <a:lstStyle/>
          <a:p>
            <a:endParaRPr lang="en-US" sz="900"/>
          </a:p>
        </p:txBody>
      </p:sp>
      <p:sp>
        <p:nvSpPr>
          <p:cNvPr id="10" name="Date Placeholder 9">
            <a:extLst>
              <a:ext uri="{FF2B5EF4-FFF2-40B4-BE49-F238E27FC236}">
                <a16:creationId xmlns:a16="http://schemas.microsoft.com/office/drawing/2014/main" id="{5EF02229-BED1-8CF1-37B7-C194BEA8DCE6}"/>
              </a:ext>
            </a:extLst>
          </p:cNvPr>
          <p:cNvSpPr>
            <a:spLocks noGrp="1"/>
          </p:cNvSpPr>
          <p:nvPr>
            <p:ph type="dt" sz="half" idx="14"/>
          </p:nvPr>
        </p:nvSpPr>
        <p:spPr/>
        <p:txBody>
          <a:bodyPr/>
          <a:lstStyle/>
          <a:p>
            <a:fld id="{2DBEDBDA-227C-41DF-A0C4-903DF2F99D15}" type="datetime1">
              <a:rPr lang="en-US" smtClean="0"/>
              <a:t>5/11/2026</a:t>
            </a:fld>
            <a:endParaRPr lang="en-US" sz="900"/>
          </a:p>
        </p:txBody>
      </p:sp>
      <p:sp>
        <p:nvSpPr>
          <p:cNvPr id="12" name="Slide Number Placeholder 11">
            <a:extLst>
              <a:ext uri="{FF2B5EF4-FFF2-40B4-BE49-F238E27FC236}">
                <a16:creationId xmlns:a16="http://schemas.microsoft.com/office/drawing/2014/main" id="{FB094225-DC44-88E5-DDBA-DEA1B118441A}"/>
              </a:ext>
            </a:extLst>
          </p:cNvPr>
          <p:cNvSpPr>
            <a:spLocks noGrp="1"/>
          </p:cNvSpPr>
          <p:nvPr>
            <p:ph type="sldNum" sz="quarter" idx="16"/>
          </p:nvPr>
        </p:nvSpPr>
        <p:spPr/>
        <p:txBody>
          <a:bodyPr/>
          <a:lstStyle/>
          <a:p>
            <a:fld id="{AEAA3239-9EA4-4A65-A281-97F994456D9F}" type="slidenum">
              <a:rPr lang="en-US" smtClean="0"/>
              <a:pPr/>
              <a:t>‹#›</a:t>
            </a:fld>
            <a:endParaRPr lang="en-US" sz="900"/>
          </a:p>
        </p:txBody>
      </p:sp>
    </p:spTree>
    <p:extLst>
      <p:ext uri="{BB962C8B-B14F-4D97-AF65-F5344CB8AC3E}">
        <p14:creationId xmlns:p14="http://schemas.microsoft.com/office/powerpoint/2010/main" val="939077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with Picture 4">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85800" y="685800"/>
            <a:ext cx="3840480" cy="3331896"/>
          </a:xfrm>
        </p:spPr>
        <p:txBody>
          <a:bodyPr vert="horz" lIns="91440" tIns="45720" rIns="91440" bIns="45720" rtlCol="0" anchor="t">
            <a:normAutofit/>
          </a:bodyPr>
          <a:lstStyle>
            <a:lvl1pPr>
              <a:defRPr lang="en-US" sz="4400" dirty="0">
                <a:solidFill>
                  <a:schemeClr val="accent2"/>
                </a:solidFill>
              </a:defRPr>
            </a:lvl1pPr>
          </a:lstStyle>
          <a:p>
            <a:pPr lvl="0"/>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85800" y="4492488"/>
            <a:ext cx="3840480" cy="1411356"/>
          </a:xfrm>
        </p:spPr>
        <p:txBody>
          <a:bodyPr vert="horz" lIns="91440" tIns="45720" rIns="91440" bIns="45720" rtlCol="0" anchor="b">
            <a:normAutofit/>
          </a:bodyPr>
          <a:lstStyle>
            <a:lvl1pPr marL="0" indent="0">
              <a:buNone/>
              <a:defRPr lang="en-US" sz="2000" dirty="0">
                <a:solidFill>
                  <a:schemeClr val="accent5"/>
                </a:solidFill>
              </a:defRPr>
            </a:lvl1pPr>
          </a:lstStyle>
          <a:p>
            <a:pPr lvl="0"/>
            <a:r>
              <a:rPr lang="en-US"/>
              <a:t>Click to edit Master subtitle style</a:t>
            </a:r>
          </a:p>
        </p:txBody>
      </p:sp>
      <p:sp>
        <p:nvSpPr>
          <p:cNvPr id="17" name="Footer Placeholder 16">
            <a:extLst>
              <a:ext uri="{FF2B5EF4-FFF2-40B4-BE49-F238E27FC236}">
                <a16:creationId xmlns:a16="http://schemas.microsoft.com/office/drawing/2014/main" id="{ACFD9A81-0421-82B4-DD18-3A7E76292FA4}"/>
              </a:ext>
            </a:extLst>
          </p:cNvPr>
          <p:cNvSpPr>
            <a:spLocks noGrp="1"/>
          </p:cNvSpPr>
          <p:nvPr>
            <p:ph type="ftr" sz="quarter" idx="15"/>
          </p:nvPr>
        </p:nvSpPr>
        <p:spPr>
          <a:xfrm>
            <a:off x="685800" y="6309360"/>
            <a:ext cx="1444752" cy="548640"/>
          </a:xfrm>
        </p:spPr>
        <p:txBody>
          <a:bodyPr lIns="91440" rIns="91440"/>
          <a:lstStyle>
            <a:lvl1pPr algn="l">
              <a:defRPr b="0">
                <a:solidFill>
                  <a:schemeClr val="accent5"/>
                </a:solidFill>
              </a:defRPr>
            </a:lvl1pPr>
          </a:lstStyle>
          <a:p>
            <a:endParaRPr lang="en-US" b="0"/>
          </a:p>
        </p:txBody>
      </p:sp>
      <p:sp>
        <p:nvSpPr>
          <p:cNvPr id="16" name="Date Placeholder 15">
            <a:extLst>
              <a:ext uri="{FF2B5EF4-FFF2-40B4-BE49-F238E27FC236}">
                <a16:creationId xmlns:a16="http://schemas.microsoft.com/office/drawing/2014/main" id="{C2B408D8-3BD4-92A7-A0AE-86B7B718611C}"/>
              </a:ext>
            </a:extLst>
          </p:cNvPr>
          <p:cNvSpPr>
            <a:spLocks noGrp="1"/>
          </p:cNvSpPr>
          <p:nvPr>
            <p:ph type="dt" sz="half" idx="14"/>
          </p:nvPr>
        </p:nvSpPr>
        <p:spPr>
          <a:xfrm>
            <a:off x="3611880" y="6323874"/>
            <a:ext cx="914400" cy="548640"/>
          </a:xfrm>
        </p:spPr>
        <p:txBody>
          <a:bodyPr lIns="91440" rIns="91440"/>
          <a:lstStyle>
            <a:lvl1pPr algn="r">
              <a:defRPr b="0">
                <a:solidFill>
                  <a:schemeClr val="accent5"/>
                </a:solidFill>
              </a:defRPr>
            </a:lvl1pPr>
          </a:lstStyle>
          <a:p>
            <a:fld id="{16CEBE68-93CA-46D7-A645-3ACEC090DF3D}" type="datetime1">
              <a:rPr lang="en-US" smtClean="0"/>
              <a:t>5/11/2026</a:t>
            </a:fld>
            <a:endParaRPr lang="en-US" b="0"/>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hasCustomPrompt="1"/>
          </p:nvPr>
        </p:nvSpPr>
        <p:spPr>
          <a:xfrm>
            <a:off x="5111574" y="0"/>
            <a:ext cx="7080426" cy="6858000"/>
          </a:xfrm>
          <a:blipFill dpi="0" rotWithShape="1">
            <a:blip r:embed="rId2">
              <a:alphaModFix amt="60000"/>
            </a:blip>
            <a:srcRect/>
            <a:stretch>
              <a:fillRect/>
            </a:stretch>
          </a:blipFill>
        </p:spPr>
        <p:txBody>
          <a:bodyPr/>
          <a:lstStyle>
            <a:lvl1pPr marL="0" indent="0">
              <a:buNone/>
              <a:defRPr/>
            </a:lvl1pPr>
          </a:lstStyle>
          <a:p>
            <a:r>
              <a:rPr lang="en-US"/>
              <a:t>   </a:t>
            </a:r>
          </a:p>
        </p:txBody>
      </p:sp>
      <p:sp>
        <p:nvSpPr>
          <p:cNvPr id="18" name="Slide Number Placeholder 17">
            <a:extLst>
              <a:ext uri="{FF2B5EF4-FFF2-40B4-BE49-F238E27FC236}">
                <a16:creationId xmlns:a16="http://schemas.microsoft.com/office/drawing/2014/main" id="{B63CD4FA-3BB5-C3C1-C3D6-A8F03DDBD11D}"/>
              </a:ext>
            </a:extLst>
          </p:cNvPr>
          <p:cNvSpPr>
            <a:spLocks noGrp="1"/>
          </p:cNvSpPr>
          <p:nvPr>
            <p:ph type="sldNum" sz="quarter" idx="16"/>
          </p:nvPr>
        </p:nvSpPr>
        <p:spPr/>
        <p:txBody>
          <a:bodyPr/>
          <a:lstStyle>
            <a:lvl1pPr>
              <a:defRPr b="0"/>
            </a:lvl1pPr>
          </a:lstStyle>
          <a:p>
            <a:fld id="{AEAA3239-9EA4-4A65-A281-97F994456D9F}" type="slidenum">
              <a:rPr lang="en-US" smtClean="0"/>
              <a:pPr/>
              <a:t>‹#›</a:t>
            </a:fld>
            <a:endParaRPr lang="en-US" b="0"/>
          </a:p>
        </p:txBody>
      </p:sp>
    </p:spTree>
    <p:extLst>
      <p:ext uri="{BB962C8B-B14F-4D97-AF65-F5344CB8AC3E}">
        <p14:creationId xmlns:p14="http://schemas.microsoft.com/office/powerpoint/2010/main" val="2726625340"/>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10789920" cy="1188720"/>
          </a:xfrm>
        </p:spPr>
        <p:txBody>
          <a:bodyPr anchor="b"/>
          <a:lstStyle>
            <a:lvl1pPr>
              <a:defRPr>
                <a:solidFill>
                  <a:schemeClr val="accent3"/>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6627D5A5-84C3-7EDE-A8EB-2DE057DE46AB}"/>
              </a:ext>
            </a:extLst>
          </p:cNvPr>
          <p:cNvSpPr>
            <a:spLocks noGrp="1"/>
          </p:cNvSpPr>
          <p:nvPr>
            <p:ph sz="quarter" idx="15"/>
          </p:nvPr>
        </p:nvSpPr>
        <p:spPr>
          <a:xfrm>
            <a:off x="685800" y="2011680"/>
            <a:ext cx="5074920" cy="4206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D54150AE-A7C6-D328-35D7-F5B840930E3B}"/>
              </a:ext>
            </a:extLst>
          </p:cNvPr>
          <p:cNvSpPr>
            <a:spLocks noGrp="1"/>
          </p:cNvSpPr>
          <p:nvPr>
            <p:ph sz="quarter" idx="16"/>
          </p:nvPr>
        </p:nvSpPr>
        <p:spPr>
          <a:xfrm>
            <a:off x="6430963" y="2011680"/>
            <a:ext cx="5075237" cy="4206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11">
            <a:extLst>
              <a:ext uri="{FF2B5EF4-FFF2-40B4-BE49-F238E27FC236}">
                <a16:creationId xmlns:a16="http://schemas.microsoft.com/office/drawing/2014/main" id="{F59911E2-7BDF-655C-A107-1BA817F14AFC}"/>
              </a:ext>
            </a:extLst>
          </p:cNvPr>
          <p:cNvSpPr>
            <a:spLocks noGrp="1"/>
          </p:cNvSpPr>
          <p:nvPr>
            <p:ph type="ftr" sz="quarter" idx="18"/>
          </p:nvPr>
        </p:nvSpPr>
        <p:spPr/>
        <p:txBody>
          <a:bodyPr/>
          <a:lstStyle/>
          <a:p>
            <a:endParaRPr lang="en-US" sz="900"/>
          </a:p>
        </p:txBody>
      </p:sp>
      <p:sp>
        <p:nvSpPr>
          <p:cNvPr id="11" name="Date Placeholder 10">
            <a:extLst>
              <a:ext uri="{FF2B5EF4-FFF2-40B4-BE49-F238E27FC236}">
                <a16:creationId xmlns:a16="http://schemas.microsoft.com/office/drawing/2014/main" id="{77469F7E-DA26-B77A-24F9-A4A8A2CE5831}"/>
              </a:ext>
            </a:extLst>
          </p:cNvPr>
          <p:cNvSpPr>
            <a:spLocks noGrp="1"/>
          </p:cNvSpPr>
          <p:nvPr>
            <p:ph type="dt" sz="half" idx="17"/>
          </p:nvPr>
        </p:nvSpPr>
        <p:spPr/>
        <p:txBody>
          <a:bodyPr/>
          <a:lstStyle/>
          <a:p>
            <a:fld id="{E4E981A1-C564-488D-B4B6-3CC796C959F2}" type="datetime1">
              <a:rPr lang="en-US" smtClean="0"/>
              <a:t>5/11/2026</a:t>
            </a:fld>
            <a:endParaRPr lang="en-US" sz="900"/>
          </a:p>
        </p:txBody>
      </p:sp>
      <p:sp>
        <p:nvSpPr>
          <p:cNvPr id="13" name="Slide Number Placeholder 12">
            <a:extLst>
              <a:ext uri="{FF2B5EF4-FFF2-40B4-BE49-F238E27FC236}">
                <a16:creationId xmlns:a16="http://schemas.microsoft.com/office/drawing/2014/main" id="{7A3FC417-2883-CB13-B3D3-A80CEA07C35D}"/>
              </a:ext>
            </a:extLst>
          </p:cNvPr>
          <p:cNvSpPr>
            <a:spLocks noGrp="1"/>
          </p:cNvSpPr>
          <p:nvPr>
            <p:ph type="sldNum" sz="quarter" idx="19"/>
          </p:nvPr>
        </p:nvSpPr>
        <p:spPr/>
        <p:txBody>
          <a:bodyPr/>
          <a:lstStyle/>
          <a:p>
            <a:fld id="{AEAA3239-9EA4-4A65-A281-97F994456D9F}" type="slidenum">
              <a:rPr lang="en-US" smtClean="0"/>
              <a:pPr/>
              <a:t>‹#›</a:t>
            </a:fld>
            <a:endParaRPr lang="en-US" sz="900"/>
          </a:p>
        </p:txBody>
      </p:sp>
    </p:spTree>
    <p:extLst>
      <p:ext uri="{BB962C8B-B14F-4D97-AF65-F5344CB8AC3E}">
        <p14:creationId xmlns:p14="http://schemas.microsoft.com/office/powerpoint/2010/main" val="26165557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85800" y="685800"/>
            <a:ext cx="10789920" cy="1188720"/>
          </a:xfrm>
        </p:spPr>
        <p:txBody>
          <a:bodyPr anchor="b"/>
          <a:lstStyle>
            <a:lvl1pPr>
              <a:defRPr>
                <a:solidFill>
                  <a:schemeClr val="accent5"/>
                </a:solidFill>
              </a:defRPr>
            </a:lvl1p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85800" y="2011680"/>
            <a:ext cx="5074920" cy="559834"/>
          </a:xfrm>
        </p:spPr>
        <p:txBody>
          <a:bodyPr anchor="b">
            <a:normAutofit/>
          </a:bodyPr>
          <a:lstStyle>
            <a:lvl1pPr marL="0" indent="0">
              <a:lnSpc>
                <a:spcPct val="90000"/>
              </a:lnSpc>
              <a:buNone/>
              <a:defRPr sz="1600" b="1" cap="all" baseline="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76AAF7-C632-FCD0-6A60-E0EA4A52F229}"/>
              </a:ext>
            </a:extLst>
          </p:cNvPr>
          <p:cNvSpPr>
            <a:spLocks noGrp="1"/>
          </p:cNvSpPr>
          <p:nvPr>
            <p:ph sz="quarter" idx="15"/>
          </p:nvPr>
        </p:nvSpPr>
        <p:spPr>
          <a:xfrm>
            <a:off x="685800" y="2651760"/>
            <a:ext cx="5075238" cy="3566160"/>
          </a:xfrm>
        </p:spPr>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431280" y="2011680"/>
            <a:ext cx="5074920" cy="559834"/>
          </a:xfrm>
        </p:spPr>
        <p:txBody>
          <a:bodyPr anchor="b">
            <a:normAutofit/>
          </a:bodyPr>
          <a:lstStyle>
            <a:lvl1pPr marL="0" indent="0">
              <a:lnSpc>
                <a:spcPct val="90000"/>
              </a:lnSpc>
              <a:buNone/>
              <a:defRPr sz="1600" b="1" cap="all" baseline="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11">
            <a:extLst>
              <a:ext uri="{FF2B5EF4-FFF2-40B4-BE49-F238E27FC236}">
                <a16:creationId xmlns:a16="http://schemas.microsoft.com/office/drawing/2014/main" id="{CD998360-6973-27D8-8B08-ACAE10572B32}"/>
              </a:ext>
            </a:extLst>
          </p:cNvPr>
          <p:cNvSpPr>
            <a:spLocks noGrp="1"/>
          </p:cNvSpPr>
          <p:nvPr>
            <p:ph sz="quarter" idx="16"/>
          </p:nvPr>
        </p:nvSpPr>
        <p:spPr>
          <a:xfrm>
            <a:off x="6430644" y="2651760"/>
            <a:ext cx="5075556" cy="3566160"/>
          </a:xfrm>
        </p:spPr>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13">
            <a:extLst>
              <a:ext uri="{FF2B5EF4-FFF2-40B4-BE49-F238E27FC236}">
                <a16:creationId xmlns:a16="http://schemas.microsoft.com/office/drawing/2014/main" id="{2B39D6C5-BE49-C661-9547-60F27AEF1145}"/>
              </a:ext>
            </a:extLst>
          </p:cNvPr>
          <p:cNvSpPr>
            <a:spLocks noGrp="1"/>
          </p:cNvSpPr>
          <p:nvPr>
            <p:ph type="ftr" sz="quarter" idx="18"/>
          </p:nvPr>
        </p:nvSpPr>
        <p:spPr/>
        <p:txBody>
          <a:bodyPr/>
          <a:lstStyle/>
          <a:p>
            <a:endParaRPr lang="en-US" sz="900"/>
          </a:p>
        </p:txBody>
      </p:sp>
      <p:sp>
        <p:nvSpPr>
          <p:cNvPr id="13" name="Date Placeholder 12">
            <a:extLst>
              <a:ext uri="{FF2B5EF4-FFF2-40B4-BE49-F238E27FC236}">
                <a16:creationId xmlns:a16="http://schemas.microsoft.com/office/drawing/2014/main" id="{358AA496-C21D-D9BA-4441-CB0D35E3388E}"/>
              </a:ext>
            </a:extLst>
          </p:cNvPr>
          <p:cNvSpPr>
            <a:spLocks noGrp="1"/>
          </p:cNvSpPr>
          <p:nvPr>
            <p:ph type="dt" sz="half" idx="17"/>
          </p:nvPr>
        </p:nvSpPr>
        <p:spPr/>
        <p:txBody>
          <a:bodyPr/>
          <a:lstStyle/>
          <a:p>
            <a:fld id="{24BB9295-C80A-4AE3-BDE6-0BC5A09672FF}" type="datetime1">
              <a:rPr lang="en-US" smtClean="0"/>
              <a:t>5/11/2026</a:t>
            </a:fld>
            <a:endParaRPr lang="en-US" sz="900"/>
          </a:p>
        </p:txBody>
      </p:sp>
      <p:sp>
        <p:nvSpPr>
          <p:cNvPr id="15" name="Slide Number Placeholder 14">
            <a:extLst>
              <a:ext uri="{FF2B5EF4-FFF2-40B4-BE49-F238E27FC236}">
                <a16:creationId xmlns:a16="http://schemas.microsoft.com/office/drawing/2014/main" id="{A14FF259-D602-DA0A-DF2B-6CE86DB8CD7D}"/>
              </a:ext>
            </a:extLst>
          </p:cNvPr>
          <p:cNvSpPr>
            <a:spLocks noGrp="1"/>
          </p:cNvSpPr>
          <p:nvPr>
            <p:ph type="sldNum" sz="quarter" idx="19"/>
          </p:nvPr>
        </p:nvSpPr>
        <p:spPr/>
        <p:txBody>
          <a:bodyPr/>
          <a:lstStyle/>
          <a:p>
            <a:fld id="{AEAA3239-9EA4-4A65-A281-97F994456D9F}" type="slidenum">
              <a:rPr lang="en-US" smtClean="0"/>
              <a:pPr/>
              <a:t>‹#›</a:t>
            </a:fld>
            <a:endParaRPr lang="en-US" sz="900"/>
          </a:p>
        </p:txBody>
      </p:sp>
    </p:spTree>
    <p:extLst>
      <p:ext uri="{BB962C8B-B14F-4D97-AF65-F5344CB8AC3E}">
        <p14:creationId xmlns:p14="http://schemas.microsoft.com/office/powerpoint/2010/main" val="12378359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a:xfrm>
            <a:off x="685800" y="685799"/>
            <a:ext cx="10789920" cy="1188720"/>
          </a:xfrm>
        </p:spPr>
        <p:txBody>
          <a:bodyPr anchor="t"/>
          <a:lstStyle/>
          <a:p>
            <a:r>
              <a:rPr lang="en-US"/>
              <a:t>Click to edit Master title style</a:t>
            </a:r>
          </a:p>
        </p:txBody>
      </p:sp>
      <p:sp>
        <p:nvSpPr>
          <p:cNvPr id="10" name="Footer Placeholder 9">
            <a:extLst>
              <a:ext uri="{FF2B5EF4-FFF2-40B4-BE49-F238E27FC236}">
                <a16:creationId xmlns:a16="http://schemas.microsoft.com/office/drawing/2014/main" id="{F6083F3C-184F-9AB4-3CF8-AB7B6B28E8FF}"/>
              </a:ext>
            </a:extLst>
          </p:cNvPr>
          <p:cNvSpPr>
            <a:spLocks noGrp="1"/>
          </p:cNvSpPr>
          <p:nvPr>
            <p:ph type="ftr" sz="quarter" idx="11"/>
          </p:nvPr>
        </p:nvSpPr>
        <p:spPr/>
        <p:txBody>
          <a:bodyPr/>
          <a:lstStyle/>
          <a:p>
            <a:endParaRPr lang="en-US" sz="900"/>
          </a:p>
        </p:txBody>
      </p:sp>
      <p:sp>
        <p:nvSpPr>
          <p:cNvPr id="9" name="Date Placeholder 8">
            <a:extLst>
              <a:ext uri="{FF2B5EF4-FFF2-40B4-BE49-F238E27FC236}">
                <a16:creationId xmlns:a16="http://schemas.microsoft.com/office/drawing/2014/main" id="{5B003226-9C9B-760D-F310-838151EA35F0}"/>
              </a:ext>
            </a:extLst>
          </p:cNvPr>
          <p:cNvSpPr>
            <a:spLocks noGrp="1"/>
          </p:cNvSpPr>
          <p:nvPr>
            <p:ph type="dt" sz="half" idx="10"/>
          </p:nvPr>
        </p:nvSpPr>
        <p:spPr/>
        <p:txBody>
          <a:bodyPr/>
          <a:lstStyle/>
          <a:p>
            <a:fld id="{DA2ABAB1-FF50-40B7-87E8-FB60025711CA}" type="datetime1">
              <a:rPr lang="en-US" smtClean="0"/>
              <a:t>5/11/2026</a:t>
            </a:fld>
            <a:endParaRPr lang="en-US" sz="900"/>
          </a:p>
        </p:txBody>
      </p:sp>
      <p:sp>
        <p:nvSpPr>
          <p:cNvPr id="11" name="Slide Number Placeholder 10">
            <a:extLst>
              <a:ext uri="{FF2B5EF4-FFF2-40B4-BE49-F238E27FC236}">
                <a16:creationId xmlns:a16="http://schemas.microsoft.com/office/drawing/2014/main" id="{AD8E6416-8BD1-7EAC-101A-165523AED7E9}"/>
              </a:ext>
            </a:extLst>
          </p:cNvPr>
          <p:cNvSpPr>
            <a:spLocks noGrp="1"/>
          </p:cNvSpPr>
          <p:nvPr>
            <p:ph type="sldNum" sz="quarter" idx="12"/>
          </p:nvPr>
        </p:nvSpPr>
        <p:spPr/>
        <p:txBody>
          <a:bodyPr/>
          <a:lstStyle/>
          <a:p>
            <a:fld id="{AEAA3239-9EA4-4A65-A281-97F994456D9F}" type="slidenum">
              <a:rPr lang="en-US" smtClean="0"/>
              <a:pPr/>
              <a:t>‹#›</a:t>
            </a:fld>
            <a:endParaRPr lang="en-US" sz="900"/>
          </a:p>
        </p:txBody>
      </p:sp>
    </p:spTree>
    <p:extLst>
      <p:ext uri="{BB962C8B-B14F-4D97-AF65-F5344CB8AC3E}">
        <p14:creationId xmlns:p14="http://schemas.microsoft.com/office/powerpoint/2010/main" val="13457038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7988658D-22AE-BD1E-2194-23A4DEE178E8}"/>
              </a:ext>
            </a:extLst>
          </p:cNvPr>
          <p:cNvSpPr>
            <a:spLocks noGrp="1"/>
          </p:cNvSpPr>
          <p:nvPr>
            <p:ph type="ftr" sz="quarter" idx="11"/>
          </p:nvPr>
        </p:nvSpPr>
        <p:spPr/>
        <p:txBody>
          <a:bodyPr/>
          <a:lstStyle/>
          <a:p>
            <a:endParaRPr lang="en-US" sz="900"/>
          </a:p>
        </p:txBody>
      </p:sp>
      <p:sp>
        <p:nvSpPr>
          <p:cNvPr id="8" name="Date Placeholder 7">
            <a:extLst>
              <a:ext uri="{FF2B5EF4-FFF2-40B4-BE49-F238E27FC236}">
                <a16:creationId xmlns:a16="http://schemas.microsoft.com/office/drawing/2014/main" id="{7611BE8B-2319-4D2A-B61B-A76F79C11B43}"/>
              </a:ext>
            </a:extLst>
          </p:cNvPr>
          <p:cNvSpPr>
            <a:spLocks noGrp="1"/>
          </p:cNvSpPr>
          <p:nvPr>
            <p:ph type="dt" sz="half" idx="10"/>
          </p:nvPr>
        </p:nvSpPr>
        <p:spPr/>
        <p:txBody>
          <a:bodyPr/>
          <a:lstStyle/>
          <a:p>
            <a:fld id="{E064D98F-2C05-462A-8334-F2E41A8BBA46}" type="datetime1">
              <a:rPr lang="en-US" smtClean="0"/>
              <a:t>5/11/2026</a:t>
            </a:fld>
            <a:endParaRPr lang="en-US" sz="900"/>
          </a:p>
        </p:txBody>
      </p:sp>
      <p:sp>
        <p:nvSpPr>
          <p:cNvPr id="10" name="Slide Number Placeholder 9">
            <a:extLst>
              <a:ext uri="{FF2B5EF4-FFF2-40B4-BE49-F238E27FC236}">
                <a16:creationId xmlns:a16="http://schemas.microsoft.com/office/drawing/2014/main" id="{FE9B630E-4992-25E4-131E-3732411818F5}"/>
              </a:ext>
            </a:extLst>
          </p:cNvPr>
          <p:cNvSpPr>
            <a:spLocks noGrp="1"/>
          </p:cNvSpPr>
          <p:nvPr>
            <p:ph type="sldNum" sz="quarter" idx="12"/>
          </p:nvPr>
        </p:nvSpPr>
        <p:spPr/>
        <p:txBody>
          <a:bodyPr/>
          <a:lstStyle/>
          <a:p>
            <a:fld id="{AEAA3239-9EA4-4A65-A281-97F994456D9F}" type="slidenum">
              <a:rPr lang="en-US" smtClean="0"/>
              <a:pPr/>
              <a:t>‹#›</a:t>
            </a:fld>
            <a:endParaRPr lang="en-US" sz="900"/>
          </a:p>
        </p:txBody>
      </p:sp>
    </p:spTree>
    <p:extLst>
      <p:ext uri="{BB962C8B-B14F-4D97-AF65-F5344CB8AC3E}">
        <p14:creationId xmlns:p14="http://schemas.microsoft.com/office/powerpoint/2010/main" val="1333311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685800" y="685800"/>
            <a:ext cx="3595634" cy="1757505"/>
          </a:xfrm>
        </p:spPr>
        <p:txBody>
          <a:bodyPr anchor="t">
            <a:normAutofit/>
          </a:bodyPr>
          <a:lstStyle>
            <a:lvl1pPr>
              <a:defRPr sz="2800"/>
            </a:lvl1pPr>
          </a:lstStyle>
          <a:p>
            <a:r>
              <a:rPr lang="en-US"/>
              <a:t>Click to edit Master title style</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4758922" y="685800"/>
            <a:ext cx="6716798" cy="1783080"/>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685800" y="2743200"/>
            <a:ext cx="10789920" cy="327660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11">
            <a:extLst>
              <a:ext uri="{FF2B5EF4-FFF2-40B4-BE49-F238E27FC236}">
                <a16:creationId xmlns:a16="http://schemas.microsoft.com/office/drawing/2014/main" id="{2116188E-994D-4106-FFA0-FA5FAE5222A4}"/>
              </a:ext>
            </a:extLst>
          </p:cNvPr>
          <p:cNvSpPr>
            <a:spLocks noGrp="1"/>
          </p:cNvSpPr>
          <p:nvPr>
            <p:ph type="ftr" sz="quarter" idx="11"/>
          </p:nvPr>
        </p:nvSpPr>
        <p:spPr/>
        <p:txBody>
          <a:bodyPr/>
          <a:lstStyle/>
          <a:p>
            <a:endParaRPr lang="en-US" sz="900"/>
          </a:p>
        </p:txBody>
      </p:sp>
      <p:sp>
        <p:nvSpPr>
          <p:cNvPr id="11" name="Date Placeholder 10">
            <a:extLst>
              <a:ext uri="{FF2B5EF4-FFF2-40B4-BE49-F238E27FC236}">
                <a16:creationId xmlns:a16="http://schemas.microsoft.com/office/drawing/2014/main" id="{E69C042F-DD36-4382-89A5-D5F37D9AFE39}"/>
              </a:ext>
            </a:extLst>
          </p:cNvPr>
          <p:cNvSpPr>
            <a:spLocks noGrp="1"/>
          </p:cNvSpPr>
          <p:nvPr>
            <p:ph type="dt" sz="half" idx="10"/>
          </p:nvPr>
        </p:nvSpPr>
        <p:spPr/>
        <p:txBody>
          <a:bodyPr/>
          <a:lstStyle/>
          <a:p>
            <a:fld id="{9A5EAA51-F9B0-4C5F-805D-33E4EEE70560}" type="datetime1">
              <a:rPr lang="en-US" smtClean="0"/>
              <a:t>5/11/2026</a:t>
            </a:fld>
            <a:endParaRPr lang="en-US" sz="900"/>
          </a:p>
        </p:txBody>
      </p:sp>
      <p:sp>
        <p:nvSpPr>
          <p:cNvPr id="13" name="Slide Number Placeholder 12">
            <a:extLst>
              <a:ext uri="{FF2B5EF4-FFF2-40B4-BE49-F238E27FC236}">
                <a16:creationId xmlns:a16="http://schemas.microsoft.com/office/drawing/2014/main" id="{881B1974-8A9A-3A32-983C-2F7ABFD3993D}"/>
              </a:ext>
            </a:extLst>
          </p:cNvPr>
          <p:cNvSpPr>
            <a:spLocks noGrp="1"/>
          </p:cNvSpPr>
          <p:nvPr>
            <p:ph type="sldNum" sz="quarter" idx="12"/>
          </p:nvPr>
        </p:nvSpPr>
        <p:spPr/>
        <p:txBody>
          <a:bodyPr/>
          <a:lstStyle/>
          <a:p>
            <a:fld id="{AEAA3239-9EA4-4A65-A281-97F994456D9F}" type="slidenum">
              <a:rPr lang="en-US" smtClean="0"/>
              <a:pPr/>
              <a:t>‹#›</a:t>
            </a:fld>
            <a:endParaRPr lang="en-US" sz="900"/>
          </a:p>
        </p:txBody>
      </p:sp>
    </p:spTree>
    <p:extLst>
      <p:ext uri="{BB962C8B-B14F-4D97-AF65-F5344CB8AC3E}">
        <p14:creationId xmlns:p14="http://schemas.microsoft.com/office/powerpoint/2010/main" val="35120546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685800" y="685800"/>
            <a:ext cx="3595634" cy="1762083"/>
          </a:xfrm>
        </p:spPr>
        <p:txBody>
          <a:bodyPr anchor="t">
            <a:normAutofit/>
          </a:bodyPr>
          <a:lstStyle>
            <a:lvl1pPr>
              <a:defRPr sz="2800"/>
            </a:lvl1pPr>
          </a:lstStyle>
          <a:p>
            <a:r>
              <a:rPr lang="en-US"/>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85800" y="2826136"/>
            <a:ext cx="3585586" cy="3483223"/>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hasCustomPrompt="1"/>
          </p:nvPr>
        </p:nvSpPr>
        <p:spPr>
          <a:xfrm>
            <a:off x="5181221" y="557785"/>
            <a:ext cx="6462855" cy="5729164"/>
          </a:xfrm>
          <a:blipFill dpi="0" rotWithShape="1">
            <a:blip r:embed="rId2">
              <a:alphaModFix amt="60000"/>
            </a:blip>
            <a:srcRect/>
            <a:stretch>
              <a:fillRect/>
            </a:stretch>
          </a:blipFill>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p>
        </p:txBody>
      </p:sp>
      <p:sp>
        <p:nvSpPr>
          <p:cNvPr id="12" name="Footer Placeholder 11">
            <a:extLst>
              <a:ext uri="{FF2B5EF4-FFF2-40B4-BE49-F238E27FC236}">
                <a16:creationId xmlns:a16="http://schemas.microsoft.com/office/drawing/2014/main" id="{344F0780-CE7B-8466-F8D7-A8B139060BF8}"/>
              </a:ext>
            </a:extLst>
          </p:cNvPr>
          <p:cNvSpPr>
            <a:spLocks noGrp="1"/>
          </p:cNvSpPr>
          <p:nvPr>
            <p:ph type="ftr" sz="quarter" idx="11"/>
          </p:nvPr>
        </p:nvSpPr>
        <p:spPr/>
        <p:txBody>
          <a:bodyPr/>
          <a:lstStyle/>
          <a:p>
            <a:endParaRPr lang="en-US" sz="900"/>
          </a:p>
        </p:txBody>
      </p:sp>
      <p:sp>
        <p:nvSpPr>
          <p:cNvPr id="11" name="Date Placeholder 10">
            <a:extLst>
              <a:ext uri="{FF2B5EF4-FFF2-40B4-BE49-F238E27FC236}">
                <a16:creationId xmlns:a16="http://schemas.microsoft.com/office/drawing/2014/main" id="{D462242E-A1CE-C25C-AECE-88020BB0423A}"/>
              </a:ext>
            </a:extLst>
          </p:cNvPr>
          <p:cNvSpPr>
            <a:spLocks noGrp="1"/>
          </p:cNvSpPr>
          <p:nvPr>
            <p:ph type="dt" sz="half" idx="10"/>
          </p:nvPr>
        </p:nvSpPr>
        <p:spPr/>
        <p:txBody>
          <a:bodyPr/>
          <a:lstStyle/>
          <a:p>
            <a:fld id="{BA611CFD-382B-47DC-ADC6-A0CEB82A7794}" type="datetime1">
              <a:rPr lang="en-US" smtClean="0"/>
              <a:t>5/11/2026</a:t>
            </a:fld>
            <a:endParaRPr lang="en-US" sz="900"/>
          </a:p>
        </p:txBody>
      </p:sp>
      <p:sp>
        <p:nvSpPr>
          <p:cNvPr id="13" name="Slide Number Placeholder 12">
            <a:extLst>
              <a:ext uri="{FF2B5EF4-FFF2-40B4-BE49-F238E27FC236}">
                <a16:creationId xmlns:a16="http://schemas.microsoft.com/office/drawing/2014/main" id="{506D6421-F2CB-C568-A79B-89C8377F4B4F}"/>
              </a:ext>
            </a:extLst>
          </p:cNvPr>
          <p:cNvSpPr>
            <a:spLocks noGrp="1"/>
          </p:cNvSpPr>
          <p:nvPr>
            <p:ph type="sldNum" sz="quarter" idx="12"/>
          </p:nvPr>
        </p:nvSpPr>
        <p:spPr/>
        <p:txBody>
          <a:bodyPr/>
          <a:lstStyle/>
          <a:p>
            <a:fld id="{AEAA3239-9EA4-4A65-A281-97F994456D9F}" type="slidenum">
              <a:rPr lang="en-US" smtClean="0"/>
              <a:pPr/>
              <a:t>‹#›</a:t>
            </a:fld>
            <a:endParaRPr lang="en-US" sz="900"/>
          </a:p>
        </p:txBody>
      </p:sp>
    </p:spTree>
    <p:extLst>
      <p:ext uri="{BB962C8B-B14F-4D97-AF65-F5344CB8AC3E}">
        <p14:creationId xmlns:p14="http://schemas.microsoft.com/office/powerpoint/2010/main" val="40477419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onclusion">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85800" y="685800"/>
            <a:ext cx="10789920" cy="1965960"/>
          </a:xfrm>
        </p:spPr>
        <p:txBody>
          <a:bodyPr anchor="b">
            <a:normAutofit/>
          </a:bodyPr>
          <a:lstStyle>
            <a:lvl1pPr>
              <a:defRPr sz="7200">
                <a:solidFill>
                  <a:schemeClr val="accent4"/>
                </a:solidFill>
              </a:defRPr>
            </a:lvl1pPr>
          </a:lstStyle>
          <a:p>
            <a:r>
              <a:rPr lang="en-US"/>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685800" y="3017520"/>
            <a:ext cx="10789920" cy="2773136"/>
          </a:xfrm>
        </p:spPr>
        <p:txBody>
          <a:bodyPr/>
          <a:lstStyle>
            <a:lvl1pPr marL="0" indent="0">
              <a:buNone/>
              <a:defRPr>
                <a:solidFill>
                  <a:schemeClr val="accent5"/>
                </a:solidFill>
              </a:defRPr>
            </a:lvl1pPr>
            <a:lvl2pPr marL="228600" indent="0">
              <a:buNone/>
              <a:defRPr>
                <a:solidFill>
                  <a:schemeClr val="accent5"/>
                </a:solidFill>
              </a:defRPr>
            </a:lvl2pPr>
            <a:lvl3pPr marL="457200" indent="0">
              <a:buNone/>
              <a:defRPr>
                <a:solidFill>
                  <a:schemeClr val="accent5"/>
                </a:solidFill>
              </a:defRPr>
            </a:lvl3pPr>
            <a:lvl4pPr marL="685800" indent="0">
              <a:buNone/>
              <a:defRPr>
                <a:solidFill>
                  <a:schemeClr val="accent5"/>
                </a:solidFill>
              </a:defRPr>
            </a:lvl4pPr>
            <a:lvl5pPr marL="914400" indent="0">
              <a:buNone/>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D5E24FB6-1CFB-DFDB-B253-A94EE73DA041}"/>
              </a:ext>
            </a:extLst>
          </p:cNvPr>
          <p:cNvSpPr>
            <a:spLocks noGrp="1"/>
          </p:cNvSpPr>
          <p:nvPr>
            <p:ph type="ftr" sz="quarter" idx="15"/>
          </p:nvPr>
        </p:nvSpPr>
        <p:spPr/>
        <p:txBody>
          <a:bodyPr/>
          <a:lstStyle>
            <a:lvl1pPr>
              <a:defRPr>
                <a:solidFill>
                  <a:schemeClr val="accent5"/>
                </a:solidFill>
              </a:defRPr>
            </a:lvl1pPr>
          </a:lstStyle>
          <a:p>
            <a:endParaRPr lang="en-US"/>
          </a:p>
        </p:txBody>
      </p:sp>
      <p:sp>
        <p:nvSpPr>
          <p:cNvPr id="3" name="Date Placeholder 2">
            <a:extLst>
              <a:ext uri="{FF2B5EF4-FFF2-40B4-BE49-F238E27FC236}">
                <a16:creationId xmlns:a16="http://schemas.microsoft.com/office/drawing/2014/main" id="{9E073DF3-A339-FA08-30E1-D51D43DF29FE}"/>
              </a:ext>
            </a:extLst>
          </p:cNvPr>
          <p:cNvSpPr>
            <a:spLocks noGrp="1"/>
          </p:cNvSpPr>
          <p:nvPr>
            <p:ph type="dt" sz="half" idx="14"/>
          </p:nvPr>
        </p:nvSpPr>
        <p:spPr/>
        <p:txBody>
          <a:bodyPr/>
          <a:lstStyle>
            <a:lvl1pPr>
              <a:defRPr>
                <a:solidFill>
                  <a:schemeClr val="accent5"/>
                </a:solidFill>
              </a:defRPr>
            </a:lvl1pPr>
          </a:lstStyle>
          <a:p>
            <a:fld id="{33B90DD1-F1E0-496B-B15F-47D63B8E5FB8}" type="datetime1">
              <a:rPr lang="en-US" smtClean="0"/>
              <a:t>5/11/2026</a:t>
            </a:fld>
            <a:endParaRPr lang="en-US"/>
          </a:p>
        </p:txBody>
      </p:sp>
      <p:sp>
        <p:nvSpPr>
          <p:cNvPr id="9" name="Slide Number Placeholder 8">
            <a:extLst>
              <a:ext uri="{FF2B5EF4-FFF2-40B4-BE49-F238E27FC236}">
                <a16:creationId xmlns:a16="http://schemas.microsoft.com/office/drawing/2014/main" id="{F32A04C2-283A-CF86-15A9-6CD9A58FCC9E}"/>
              </a:ext>
            </a:extLst>
          </p:cNvPr>
          <p:cNvSpPr>
            <a:spLocks noGrp="1"/>
          </p:cNvSpPr>
          <p:nvPr>
            <p:ph type="sldNum" sz="quarter" idx="16"/>
          </p:nvPr>
        </p:nvSpPr>
        <p:spPr>
          <a:solidFill>
            <a:schemeClr val="accent1">
              <a:lumMod val="90000"/>
              <a:lumOff val="10000"/>
            </a:schemeClr>
          </a:solidFill>
        </p:spPr>
        <p:txBody>
          <a:bodyPr/>
          <a:lstStyle>
            <a:lvl1pPr>
              <a:defRPr>
                <a:solidFill>
                  <a:schemeClr val="accent5"/>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3554346540"/>
      </p:ext>
    </p:extLst>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onclusion 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85800" y="685800"/>
            <a:ext cx="8430767" cy="1965960"/>
          </a:xfrm>
        </p:spPr>
        <p:txBody>
          <a:bodyPr anchor="b">
            <a:noAutofit/>
          </a:bodyPr>
          <a:lstStyle>
            <a:lvl1pPr>
              <a:defRPr sz="7200">
                <a:solidFill>
                  <a:schemeClr val="accent5"/>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685800" y="3622674"/>
            <a:ext cx="8430639" cy="1608008"/>
          </a:xfrm>
        </p:spPr>
        <p:txBody>
          <a:bodyPr>
            <a:normAutofit/>
          </a:bodyPr>
          <a:lstStyle>
            <a:lvl1pPr marL="0" indent="0">
              <a:buNone/>
              <a:defRPr sz="1800">
                <a:solidFill>
                  <a:schemeClr val="accent4"/>
                </a:solidFill>
              </a:defRPr>
            </a:lvl1pPr>
            <a:lvl2pPr marL="228600" indent="0">
              <a:buNone/>
              <a:defRPr sz="1600">
                <a:solidFill>
                  <a:schemeClr val="accent4"/>
                </a:solidFill>
              </a:defRPr>
            </a:lvl2pPr>
            <a:lvl3pPr marL="457200" indent="0">
              <a:buNone/>
              <a:defRPr sz="1400">
                <a:solidFill>
                  <a:schemeClr val="accent4"/>
                </a:solidFill>
              </a:defRPr>
            </a:lvl3pPr>
            <a:lvl4pPr marL="685800" indent="0">
              <a:buNone/>
              <a:defRPr sz="1400">
                <a:solidFill>
                  <a:schemeClr val="accent4"/>
                </a:solidFill>
              </a:defRPr>
            </a:lvl4pPr>
            <a:lvl5pPr marL="914400" indent="0">
              <a:buNone/>
              <a:defRPr sz="1200">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E0E3BB01-4AB0-AA29-4E5F-6183A4EBE7A5}"/>
              </a:ext>
            </a:extLst>
          </p:cNvPr>
          <p:cNvSpPr>
            <a:spLocks noGrp="1"/>
          </p:cNvSpPr>
          <p:nvPr>
            <p:ph type="ftr" sz="quarter" idx="16"/>
          </p:nvPr>
        </p:nvSpPr>
        <p:spPr/>
        <p:txBody>
          <a:bodyPr/>
          <a:lstStyle>
            <a:lvl1pPr>
              <a:defRPr>
                <a:solidFill>
                  <a:schemeClr val="accent5"/>
                </a:solidFill>
              </a:defRPr>
            </a:lvl1pPr>
          </a:lstStyle>
          <a:p>
            <a:endParaRPr lang="en-US"/>
          </a:p>
        </p:txBody>
      </p:sp>
      <p:sp>
        <p:nvSpPr>
          <p:cNvPr id="3" name="Date Placeholder 2">
            <a:extLst>
              <a:ext uri="{FF2B5EF4-FFF2-40B4-BE49-F238E27FC236}">
                <a16:creationId xmlns:a16="http://schemas.microsoft.com/office/drawing/2014/main" id="{663C4AE6-76FB-D1A9-546D-BC69C27BC893}"/>
              </a:ext>
            </a:extLst>
          </p:cNvPr>
          <p:cNvSpPr>
            <a:spLocks noGrp="1"/>
          </p:cNvSpPr>
          <p:nvPr>
            <p:ph type="dt" sz="half" idx="15"/>
          </p:nvPr>
        </p:nvSpPr>
        <p:spPr/>
        <p:txBody>
          <a:bodyPr/>
          <a:lstStyle>
            <a:lvl1pPr>
              <a:defRPr>
                <a:solidFill>
                  <a:schemeClr val="accent5"/>
                </a:solidFill>
              </a:defRPr>
            </a:lvl1pPr>
          </a:lstStyle>
          <a:p>
            <a:fld id="{BB64C06F-4095-491F-9E20-BA7FA8931860}" type="datetime1">
              <a:rPr lang="en-US" smtClean="0"/>
              <a:t>5/11/2026</a:t>
            </a:fld>
            <a:endParaRPr lang="en-US"/>
          </a:p>
        </p:txBody>
      </p:sp>
      <p:sp>
        <p:nvSpPr>
          <p:cNvPr id="9" name="Slide Number Placeholder 8">
            <a:extLst>
              <a:ext uri="{FF2B5EF4-FFF2-40B4-BE49-F238E27FC236}">
                <a16:creationId xmlns:a16="http://schemas.microsoft.com/office/drawing/2014/main" id="{71356B48-B74F-B1CA-D675-AF12CB06D8A1}"/>
              </a:ext>
            </a:extLst>
          </p:cNvPr>
          <p:cNvSpPr>
            <a:spLocks noGrp="1"/>
          </p:cNvSpPr>
          <p:nvPr>
            <p:ph type="sldNum" sz="quarter" idx="17"/>
          </p:nvPr>
        </p:nvSpPr>
        <p:spPr>
          <a:solidFill>
            <a:schemeClr val="accent1">
              <a:lumMod val="90000"/>
              <a:lumOff val="10000"/>
            </a:schemeClr>
          </a:solidFill>
        </p:spPr>
        <p:txBody>
          <a:bodyPr/>
          <a:lstStyle>
            <a:lvl1pPr>
              <a:defRPr>
                <a:solidFill>
                  <a:schemeClr val="accent5"/>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1227401651"/>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with Picture 5">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846390" y="3276600"/>
            <a:ext cx="3657600" cy="2845567"/>
          </a:xfrm>
        </p:spPr>
        <p:txBody>
          <a:bodyPr vert="horz" lIns="91440" tIns="45720" rIns="91440" bIns="45720" rtlCol="0" anchor="t" anchorCtr="0">
            <a:normAutofit/>
          </a:bodyPr>
          <a:lstStyle>
            <a:lvl1pPr>
              <a:defRPr lang="en-US" sz="4400" dirty="0">
                <a:solidFill>
                  <a:schemeClr val="accent2"/>
                </a:solidFill>
              </a:defRPr>
            </a:lvl1pPr>
          </a:lstStyle>
          <a:p>
            <a:pPr lvl="0"/>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846388" y="685802"/>
            <a:ext cx="3657600" cy="2113720"/>
          </a:xfrm>
        </p:spPr>
        <p:txBody>
          <a:bodyPr vert="horz" lIns="91440" tIns="45720" rIns="91440" bIns="45720" rtlCol="0" anchor="b" anchorCtr="0">
            <a:normAutofit/>
          </a:bodyPr>
          <a:lstStyle>
            <a:lvl1pPr marL="0" indent="0">
              <a:buNone/>
              <a:defRPr lang="en-US" sz="2000" dirty="0">
                <a:solidFill>
                  <a:schemeClr val="accent5"/>
                </a:solidFill>
              </a:defRPr>
            </a:lvl1pPr>
          </a:lstStyle>
          <a:p>
            <a:pPr lvl="0"/>
            <a:r>
              <a:rPr lang="en-US"/>
              <a:t>Click to edit Master subtitle style</a:t>
            </a:r>
          </a:p>
        </p:txBody>
      </p:sp>
      <p:sp>
        <p:nvSpPr>
          <p:cNvPr id="14" name="Picture Placeholder 13">
            <a:extLst>
              <a:ext uri="{FF2B5EF4-FFF2-40B4-BE49-F238E27FC236}">
                <a16:creationId xmlns:a16="http://schemas.microsoft.com/office/drawing/2014/main" id="{51A639AF-317A-79DF-3175-64C726EA3189}"/>
              </a:ext>
            </a:extLst>
          </p:cNvPr>
          <p:cNvSpPr>
            <a:spLocks noGrp="1"/>
          </p:cNvSpPr>
          <p:nvPr>
            <p:ph type="pic" sz="quarter" idx="14" hasCustomPrompt="1"/>
          </p:nvPr>
        </p:nvSpPr>
        <p:spPr>
          <a:xfrm>
            <a:off x="1" y="0"/>
            <a:ext cx="7424272" cy="6858000"/>
          </a:xfrm>
          <a:custGeom>
            <a:avLst/>
            <a:gdLst>
              <a:gd name="connsiteX0" fmla="*/ 0 w 7195675"/>
              <a:gd name="connsiteY0" fmla="*/ 0 h 6858000"/>
              <a:gd name="connsiteX1" fmla="*/ 7195675 w 7195675"/>
              <a:gd name="connsiteY1" fmla="*/ 0 h 6858000"/>
              <a:gd name="connsiteX2" fmla="*/ 7195675 w 7195675"/>
              <a:gd name="connsiteY2" fmla="*/ 6858000 h 6858000"/>
              <a:gd name="connsiteX3" fmla="*/ 0 w 71956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195675" h="6858000">
                <a:moveTo>
                  <a:pt x="0" y="0"/>
                </a:moveTo>
                <a:lnTo>
                  <a:pt x="7195675" y="0"/>
                </a:lnTo>
                <a:lnTo>
                  <a:pt x="7195675"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a:t>   </a:t>
            </a:r>
          </a:p>
        </p:txBody>
      </p:sp>
      <p:sp>
        <p:nvSpPr>
          <p:cNvPr id="13" name="Footer Placeholder 12">
            <a:extLst>
              <a:ext uri="{FF2B5EF4-FFF2-40B4-BE49-F238E27FC236}">
                <a16:creationId xmlns:a16="http://schemas.microsoft.com/office/drawing/2014/main" id="{F9954665-4AE4-E66F-CBDA-FAA767B9F915}"/>
              </a:ext>
            </a:extLst>
          </p:cNvPr>
          <p:cNvSpPr>
            <a:spLocks noGrp="1"/>
          </p:cNvSpPr>
          <p:nvPr>
            <p:ph type="ftr" sz="quarter" idx="16"/>
          </p:nvPr>
        </p:nvSpPr>
        <p:spPr>
          <a:xfrm>
            <a:off x="7846390" y="6309360"/>
            <a:ext cx="1444752" cy="548640"/>
          </a:xfrm>
        </p:spPr>
        <p:txBody>
          <a:bodyPr lIns="91440" rIns="91440"/>
          <a:lstStyle>
            <a:lvl1pPr algn="l">
              <a:defRPr b="0">
                <a:solidFill>
                  <a:schemeClr val="accent5"/>
                </a:solidFill>
              </a:defRPr>
            </a:lvl1pPr>
          </a:lstStyle>
          <a:p>
            <a:endParaRPr lang="en-US"/>
          </a:p>
        </p:txBody>
      </p:sp>
      <p:sp>
        <p:nvSpPr>
          <p:cNvPr id="12" name="Date Placeholder 11">
            <a:extLst>
              <a:ext uri="{FF2B5EF4-FFF2-40B4-BE49-F238E27FC236}">
                <a16:creationId xmlns:a16="http://schemas.microsoft.com/office/drawing/2014/main" id="{23B3ED0A-0283-8DBC-399B-76A88525B9D5}"/>
              </a:ext>
            </a:extLst>
          </p:cNvPr>
          <p:cNvSpPr>
            <a:spLocks noGrp="1"/>
          </p:cNvSpPr>
          <p:nvPr>
            <p:ph type="dt" sz="half" idx="15"/>
          </p:nvPr>
        </p:nvSpPr>
        <p:spPr/>
        <p:txBody>
          <a:bodyPr/>
          <a:lstStyle>
            <a:lvl1pPr>
              <a:defRPr b="0">
                <a:solidFill>
                  <a:schemeClr val="accent5"/>
                </a:solidFill>
              </a:defRPr>
            </a:lvl1pPr>
          </a:lstStyle>
          <a:p>
            <a:fld id="{E319002B-B66D-4569-8873-D242A1F75CC8}" type="datetime1">
              <a:rPr lang="en-US" smtClean="0"/>
              <a:t>5/11/2026</a:t>
            </a:fld>
            <a:endParaRPr lang="en-US"/>
          </a:p>
        </p:txBody>
      </p:sp>
      <p:sp>
        <p:nvSpPr>
          <p:cNvPr id="15" name="Slide Number Placeholder 14">
            <a:extLst>
              <a:ext uri="{FF2B5EF4-FFF2-40B4-BE49-F238E27FC236}">
                <a16:creationId xmlns:a16="http://schemas.microsoft.com/office/drawing/2014/main" id="{ABEFD957-C473-4A3C-F70B-A30911A5B7C8}"/>
              </a:ext>
            </a:extLst>
          </p:cNvPr>
          <p:cNvSpPr>
            <a:spLocks noGrp="1"/>
          </p:cNvSpPr>
          <p:nvPr>
            <p:ph type="sldNum" sz="quarter" idx="17"/>
          </p:nvPr>
        </p:nvSpPr>
        <p:spPr>
          <a:solidFill>
            <a:schemeClr val="accent1">
              <a:lumMod val="90000"/>
              <a:lumOff val="10000"/>
            </a:schemeClr>
          </a:solidFill>
        </p:spPr>
        <p:txBody>
          <a:bodyPr/>
          <a:lstStyle>
            <a:lvl1pPr>
              <a:defRPr b="0">
                <a:solidFill>
                  <a:schemeClr val="accent5"/>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1591173090"/>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85800" y="685800"/>
            <a:ext cx="9598152" cy="4144566"/>
          </a:xfrm>
        </p:spPr>
        <p:txBody>
          <a:bodyPr vert="horz" lIns="91440" tIns="45720" rIns="91440" bIns="45720" rtlCol="0" anchor="t">
            <a:normAutofit/>
          </a:bodyPr>
          <a:lstStyle>
            <a:lvl1pPr>
              <a:defRPr lang="en-US" sz="8000" dirty="0">
                <a:solidFill>
                  <a:schemeClr val="accent2"/>
                </a:solidFill>
              </a:defRPr>
            </a:lvl1pPr>
          </a:lstStyle>
          <a:p>
            <a:pPr lvl="0"/>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85800" y="4937760"/>
            <a:ext cx="7769354" cy="960120"/>
          </a:xfrm>
        </p:spPr>
        <p:txBody>
          <a:bodyPr vert="horz" lIns="91440" tIns="45720" rIns="91440" bIns="45720" rtlCol="0" anchor="b">
            <a:normAutofit/>
          </a:bodyPr>
          <a:lstStyle>
            <a:lvl1pPr marL="0" indent="0">
              <a:buNone/>
              <a:defRPr lang="en-US" sz="2000" dirty="0">
                <a:solidFill>
                  <a:schemeClr val="accent5"/>
                </a:solidFill>
              </a:defRPr>
            </a:lvl1pPr>
          </a:lstStyle>
          <a:p>
            <a:pPr lvl="0"/>
            <a:r>
              <a:rPr lang="en-US"/>
              <a:t>Click to edit Master subtitle style</a:t>
            </a:r>
          </a:p>
        </p:txBody>
      </p:sp>
      <p:sp>
        <p:nvSpPr>
          <p:cNvPr id="9" name="Footer Placeholder 8">
            <a:extLst>
              <a:ext uri="{FF2B5EF4-FFF2-40B4-BE49-F238E27FC236}">
                <a16:creationId xmlns:a16="http://schemas.microsoft.com/office/drawing/2014/main" id="{62B026E3-ACB9-D9C1-D585-AFCCE9F7F232}"/>
              </a:ext>
            </a:extLst>
          </p:cNvPr>
          <p:cNvSpPr>
            <a:spLocks noGrp="1"/>
          </p:cNvSpPr>
          <p:nvPr>
            <p:ph type="ftr" sz="quarter" idx="11"/>
          </p:nvPr>
        </p:nvSpPr>
        <p:spPr/>
        <p:txBody>
          <a:bodyPr/>
          <a:lstStyle>
            <a:lvl1pPr>
              <a:defRPr b="0">
                <a:solidFill>
                  <a:schemeClr val="accent5"/>
                </a:solidFill>
              </a:defRPr>
            </a:lvl1pPr>
          </a:lstStyle>
          <a:p>
            <a:endParaRPr lang="en-US"/>
          </a:p>
        </p:txBody>
      </p:sp>
      <p:sp>
        <p:nvSpPr>
          <p:cNvPr id="8" name="Date Placeholder 7">
            <a:extLst>
              <a:ext uri="{FF2B5EF4-FFF2-40B4-BE49-F238E27FC236}">
                <a16:creationId xmlns:a16="http://schemas.microsoft.com/office/drawing/2014/main" id="{E7178590-69EB-0C65-77A9-FA70F7756C96}"/>
              </a:ext>
            </a:extLst>
          </p:cNvPr>
          <p:cNvSpPr>
            <a:spLocks noGrp="1"/>
          </p:cNvSpPr>
          <p:nvPr>
            <p:ph type="dt" sz="half" idx="10"/>
          </p:nvPr>
        </p:nvSpPr>
        <p:spPr/>
        <p:txBody>
          <a:bodyPr/>
          <a:lstStyle>
            <a:lvl1pPr>
              <a:defRPr b="0">
                <a:solidFill>
                  <a:schemeClr val="accent5"/>
                </a:solidFill>
              </a:defRPr>
            </a:lvl1pPr>
          </a:lstStyle>
          <a:p>
            <a:fld id="{FFDCD49C-7178-4FE7-81FA-E0E71379FCFE}" type="datetime1">
              <a:rPr lang="en-US" smtClean="0"/>
              <a:t>5/11/2026</a:t>
            </a:fld>
            <a:endParaRPr lang="en-US"/>
          </a:p>
        </p:txBody>
      </p:sp>
      <p:sp>
        <p:nvSpPr>
          <p:cNvPr id="10" name="Slide Number Placeholder 9">
            <a:extLst>
              <a:ext uri="{FF2B5EF4-FFF2-40B4-BE49-F238E27FC236}">
                <a16:creationId xmlns:a16="http://schemas.microsoft.com/office/drawing/2014/main" id="{5A1123C1-7FB9-709A-71B6-79DB02B8A03C}"/>
              </a:ext>
            </a:extLst>
          </p:cNvPr>
          <p:cNvSpPr>
            <a:spLocks noGrp="1"/>
          </p:cNvSpPr>
          <p:nvPr>
            <p:ph type="sldNum" sz="quarter" idx="12"/>
          </p:nvPr>
        </p:nvSpPr>
        <p:spPr>
          <a:solidFill>
            <a:schemeClr val="accent1">
              <a:lumMod val="90000"/>
              <a:lumOff val="10000"/>
            </a:schemeClr>
          </a:solidFill>
        </p:spPr>
        <p:txBody>
          <a:bodyPr/>
          <a:lstStyle>
            <a:lvl1pPr>
              <a:defRPr b="0">
                <a:solidFill>
                  <a:schemeClr val="accent5"/>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2080590590"/>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85800" y="1401420"/>
            <a:ext cx="9140954" cy="2836729"/>
          </a:xfrm>
        </p:spPr>
        <p:txBody>
          <a:bodyPr vert="horz" lIns="91440" tIns="45720" rIns="91440" bIns="45720" rtlCol="0" anchor="b">
            <a:normAutofit/>
          </a:bodyPr>
          <a:lstStyle>
            <a:lvl1pPr>
              <a:defRPr lang="en-US" sz="6800" dirty="0">
                <a:solidFill>
                  <a:schemeClr val="accent2"/>
                </a:solidFill>
              </a:defRPr>
            </a:lvl1pPr>
          </a:lstStyle>
          <a:p>
            <a:pPr lvl="0"/>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85800" y="4318968"/>
            <a:ext cx="7312153" cy="1014984"/>
          </a:xfrm>
        </p:spPr>
        <p:txBody>
          <a:bodyPr vert="horz" lIns="91440" tIns="45720" rIns="91440" bIns="45720" rtlCol="0">
            <a:normAutofit/>
          </a:bodyPr>
          <a:lstStyle>
            <a:lvl1pPr marL="0" indent="0">
              <a:buNone/>
              <a:defRPr lang="en-US" sz="2000" dirty="0">
                <a:solidFill>
                  <a:schemeClr val="accent5"/>
                </a:solidFill>
              </a:defRPr>
            </a:lvl1pPr>
          </a:lstStyle>
          <a:p>
            <a:pPr lvl="0"/>
            <a:r>
              <a:rPr lang="en-US"/>
              <a:t>Click to edit Master subtitle style</a:t>
            </a:r>
          </a:p>
        </p:txBody>
      </p:sp>
      <p:sp>
        <p:nvSpPr>
          <p:cNvPr id="11" name="Footer Placeholder 10">
            <a:extLst>
              <a:ext uri="{FF2B5EF4-FFF2-40B4-BE49-F238E27FC236}">
                <a16:creationId xmlns:a16="http://schemas.microsoft.com/office/drawing/2014/main" id="{4B11C0B4-9F47-DBDA-8D0E-E312E7354F30}"/>
              </a:ext>
            </a:extLst>
          </p:cNvPr>
          <p:cNvSpPr>
            <a:spLocks noGrp="1"/>
          </p:cNvSpPr>
          <p:nvPr>
            <p:ph type="ftr" sz="quarter" idx="11"/>
          </p:nvPr>
        </p:nvSpPr>
        <p:spPr/>
        <p:txBody>
          <a:bodyPr/>
          <a:lstStyle>
            <a:lvl1pPr>
              <a:defRPr b="1">
                <a:solidFill>
                  <a:schemeClr val="accent5"/>
                </a:solidFill>
              </a:defRPr>
            </a:lvl1pPr>
          </a:lstStyle>
          <a:p>
            <a:endParaRPr lang="en-US"/>
          </a:p>
        </p:txBody>
      </p:sp>
      <p:sp>
        <p:nvSpPr>
          <p:cNvPr id="10" name="Date Placeholder 9">
            <a:extLst>
              <a:ext uri="{FF2B5EF4-FFF2-40B4-BE49-F238E27FC236}">
                <a16:creationId xmlns:a16="http://schemas.microsoft.com/office/drawing/2014/main" id="{F4EBD9A7-702F-644F-6937-CD2E7E507355}"/>
              </a:ext>
            </a:extLst>
          </p:cNvPr>
          <p:cNvSpPr>
            <a:spLocks noGrp="1"/>
          </p:cNvSpPr>
          <p:nvPr>
            <p:ph type="dt" sz="half" idx="10"/>
          </p:nvPr>
        </p:nvSpPr>
        <p:spPr/>
        <p:txBody>
          <a:bodyPr/>
          <a:lstStyle>
            <a:lvl1pPr>
              <a:defRPr b="1">
                <a:solidFill>
                  <a:schemeClr val="accent5"/>
                </a:solidFill>
              </a:defRPr>
            </a:lvl1pPr>
          </a:lstStyle>
          <a:p>
            <a:fld id="{26C1D07F-CE69-45D3-B3EC-FEBA5B939B47}" type="datetime1">
              <a:rPr lang="en-US" smtClean="0"/>
              <a:t>5/11/2026</a:t>
            </a:fld>
            <a:endParaRPr lang="en-US"/>
          </a:p>
        </p:txBody>
      </p:sp>
      <p:sp>
        <p:nvSpPr>
          <p:cNvPr id="12" name="Slide Number Placeholder 11">
            <a:extLst>
              <a:ext uri="{FF2B5EF4-FFF2-40B4-BE49-F238E27FC236}">
                <a16:creationId xmlns:a16="http://schemas.microsoft.com/office/drawing/2014/main" id="{79EFA6C2-F234-8C90-8C8A-DA65AD9EA579}"/>
              </a:ext>
            </a:extLst>
          </p:cNvPr>
          <p:cNvSpPr>
            <a:spLocks noGrp="1"/>
          </p:cNvSpPr>
          <p:nvPr>
            <p:ph type="sldNum" sz="quarter" idx="12"/>
          </p:nvPr>
        </p:nvSpPr>
        <p:spPr>
          <a:solidFill>
            <a:schemeClr val="accent1">
              <a:lumMod val="90000"/>
              <a:lumOff val="10000"/>
            </a:schemeClr>
          </a:solidFill>
        </p:spPr>
        <p:txBody>
          <a:bodyPr/>
          <a:lstStyle>
            <a:lvl1pPr>
              <a:defRPr b="1">
                <a:solidFill>
                  <a:schemeClr val="accent5"/>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2754057634"/>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981200" y="1560442"/>
            <a:ext cx="8229600" cy="2379013"/>
          </a:xfrm>
        </p:spPr>
        <p:txBody>
          <a:bodyPr anchor="b">
            <a:normAutofit/>
          </a:bodyPr>
          <a:lstStyle>
            <a:lvl1pPr algn="ctr">
              <a:defRPr sz="6000">
                <a:solidFill>
                  <a:schemeClr val="accent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4039648"/>
            <a:ext cx="7588155" cy="1029310"/>
          </a:xfrm>
        </p:spPr>
        <p:txBody>
          <a:bodyPr>
            <a:normAutofit/>
          </a:bodyPr>
          <a:lstStyle>
            <a:lvl1pPr marL="0" indent="0" algn="ctr">
              <a:buNone/>
              <a:defRPr sz="20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ooter Placeholder 10">
            <a:extLst>
              <a:ext uri="{FF2B5EF4-FFF2-40B4-BE49-F238E27FC236}">
                <a16:creationId xmlns:a16="http://schemas.microsoft.com/office/drawing/2014/main" id="{D4522F89-1E56-F306-053D-C0B18C5254E7}"/>
              </a:ext>
            </a:extLst>
          </p:cNvPr>
          <p:cNvSpPr>
            <a:spLocks noGrp="1"/>
          </p:cNvSpPr>
          <p:nvPr>
            <p:ph type="ftr" sz="quarter" idx="11"/>
          </p:nvPr>
        </p:nvSpPr>
        <p:spPr/>
        <p:txBody>
          <a:bodyPr/>
          <a:lstStyle>
            <a:lvl1pPr>
              <a:defRPr>
                <a:solidFill>
                  <a:schemeClr val="accent5"/>
                </a:solidFill>
              </a:defRPr>
            </a:lvl1pPr>
          </a:lstStyle>
          <a:p>
            <a:endParaRPr lang="en-US"/>
          </a:p>
        </p:txBody>
      </p:sp>
      <p:sp>
        <p:nvSpPr>
          <p:cNvPr id="10" name="Date Placeholder 9">
            <a:extLst>
              <a:ext uri="{FF2B5EF4-FFF2-40B4-BE49-F238E27FC236}">
                <a16:creationId xmlns:a16="http://schemas.microsoft.com/office/drawing/2014/main" id="{27A8B4BE-CB35-E626-11EF-80FAE0CAA2A0}"/>
              </a:ext>
            </a:extLst>
          </p:cNvPr>
          <p:cNvSpPr>
            <a:spLocks noGrp="1"/>
          </p:cNvSpPr>
          <p:nvPr>
            <p:ph type="dt" sz="half" idx="10"/>
          </p:nvPr>
        </p:nvSpPr>
        <p:spPr/>
        <p:txBody>
          <a:bodyPr/>
          <a:lstStyle>
            <a:lvl1pPr>
              <a:defRPr>
                <a:solidFill>
                  <a:schemeClr val="accent5"/>
                </a:solidFill>
              </a:defRPr>
            </a:lvl1pPr>
          </a:lstStyle>
          <a:p>
            <a:fld id="{3E210372-FEEA-4AC4-970C-33B7A2663863}" type="datetime1">
              <a:rPr lang="en-US" smtClean="0"/>
              <a:t>5/11/2026</a:t>
            </a:fld>
            <a:endParaRPr lang="en-US"/>
          </a:p>
        </p:txBody>
      </p:sp>
      <p:sp>
        <p:nvSpPr>
          <p:cNvPr id="12" name="Slide Number Placeholder 11">
            <a:extLst>
              <a:ext uri="{FF2B5EF4-FFF2-40B4-BE49-F238E27FC236}">
                <a16:creationId xmlns:a16="http://schemas.microsoft.com/office/drawing/2014/main" id="{A3CBFF5E-85B0-1C59-039F-716ADF0BFD76}"/>
              </a:ext>
            </a:extLst>
          </p:cNvPr>
          <p:cNvSpPr>
            <a:spLocks noGrp="1"/>
          </p:cNvSpPr>
          <p:nvPr>
            <p:ph type="sldNum" sz="quarter" idx="12"/>
          </p:nvPr>
        </p:nvSpPr>
        <p:spPr>
          <a:solidFill>
            <a:schemeClr val="accent1">
              <a:lumMod val="90000"/>
              <a:lumOff val="10000"/>
            </a:schemeClr>
          </a:solidFill>
        </p:spPr>
        <p:txBody>
          <a:bodyPr/>
          <a:lstStyle>
            <a:lvl1pPr>
              <a:defRPr>
                <a:solidFill>
                  <a:schemeClr val="accent5"/>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327194501"/>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4"/>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85800" y="685800"/>
            <a:ext cx="10789920" cy="972373"/>
          </a:xfrm>
          <a:prstGeom prst="rect">
            <a:avLst/>
          </a:prstGeom>
          <a:ln>
            <a:noFill/>
          </a:ln>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85800" y="1828800"/>
            <a:ext cx="10789920" cy="43891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0363200" y="6309360"/>
            <a:ext cx="1295400" cy="548640"/>
          </a:xfrm>
          <a:prstGeom prst="rect">
            <a:avLst/>
          </a:prstGeom>
          <a:noFill/>
        </p:spPr>
        <p:txBody>
          <a:bodyPr vert="horz" lIns="228600" tIns="45720" rIns="228600" bIns="45720" rtlCol="0" anchor="ctr"/>
          <a:lstStyle>
            <a:lvl1pPr algn="ctr" rtl="0">
              <a:defRPr sz="900" b="1" i="0">
                <a:solidFill>
                  <a:schemeClr val="accent1"/>
                </a:solidFill>
                <a:latin typeface="+mj-lt"/>
              </a:defRPr>
            </a:lvl1pPr>
          </a:lstStyle>
          <a:p>
            <a:fld id="{8380909B-5CD7-4E10-93D5-3D93F3E305F0}" type="datetime1">
              <a:rPr lang="en-US" smtClean="0"/>
              <a:t>5/11/2026</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0" y="6309360"/>
            <a:ext cx="1444752" cy="548640"/>
          </a:xfrm>
          <a:prstGeom prst="rect">
            <a:avLst/>
          </a:prstGeom>
          <a:noFill/>
        </p:spPr>
        <p:txBody>
          <a:bodyPr vert="horz" lIns="228600" tIns="45720" rIns="228600" bIns="45720" rtlCol="0" anchor="ctr"/>
          <a:lstStyle>
            <a:lvl1pPr algn="ctr" rtl="0">
              <a:defRPr sz="900" b="1" i="0">
                <a:solidFill>
                  <a:schemeClr val="accent1"/>
                </a:solidFill>
                <a:latin typeface="+mj-lt"/>
              </a:defRPr>
            </a:lvl1pPr>
          </a:lstStyle>
          <a:p>
            <a:endParaRPr lang="en-US"/>
          </a:p>
        </p:txBody>
      </p:sp>
      <p:sp>
        <p:nvSpPr>
          <p:cNvPr id="6" name="Slide Number Placeholder 5">
            <a:extLst>
              <a:ext uri="{FF2B5EF4-FFF2-40B4-BE49-F238E27FC236}">
                <a16:creationId xmlns:a16="http://schemas.microsoft.com/office/drawing/2014/main" id="{7AC1647D-0DF0-CA1B-F723-EF7B8F508DB7}"/>
              </a:ext>
            </a:extLst>
          </p:cNvPr>
          <p:cNvSpPr>
            <a:spLocks noGrp="1" noChangeAspect="1"/>
          </p:cNvSpPr>
          <p:nvPr>
            <p:ph type="sldNum" sz="quarter" idx="4"/>
          </p:nvPr>
        </p:nvSpPr>
        <p:spPr>
          <a:xfrm>
            <a:off x="11644076" y="6309360"/>
            <a:ext cx="547924" cy="548640"/>
          </a:xfrm>
          <a:prstGeom prst="rect">
            <a:avLst/>
          </a:prstGeom>
          <a:solidFill>
            <a:schemeClr val="accent1"/>
          </a:solidFill>
        </p:spPr>
        <p:txBody>
          <a:bodyPr vert="horz" lIns="91440" tIns="45720" rIns="91440" bIns="45720" rtlCol="0" anchor="ctr"/>
          <a:lstStyle>
            <a:lvl1pPr algn="ctr" rtl="0">
              <a:defRPr sz="900" b="1" i="0">
                <a:solidFill>
                  <a:schemeClr val="accent5"/>
                </a:solidFill>
                <a:latin typeface="+mj-lt"/>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26403628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Lst>
  <p:hf hdr="0"/>
  <p:txStyles>
    <p:titleStyle>
      <a:lvl1pPr algn="l" defTabSz="914400" rtl="0" eaLnBrk="1" latinLnBrk="0" hangingPunct="1">
        <a:lnSpc>
          <a:spcPct val="80000"/>
        </a:lnSpc>
        <a:spcBef>
          <a:spcPct val="0"/>
        </a:spcBef>
        <a:buNone/>
        <a:defRPr sz="3600" b="1" i="0" kern="1200" spc="0" baseline="0">
          <a:solidFill>
            <a:schemeClr val="accent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400" b="0" i="0" kern="1200">
          <a:solidFill>
            <a:schemeClr val="accent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accent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accent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accent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3" orient="horz" pos="2160" userDrawn="1">
          <p15:clr>
            <a:srgbClr val="F26B43"/>
          </p15:clr>
        </p15:guide>
        <p15:guide id="24" pos="3840" userDrawn="1">
          <p15:clr>
            <a:srgbClr val="F26B43"/>
          </p15:clr>
        </p15:guide>
        <p15:guide id="25" pos="7296" userDrawn="1">
          <p15:clr>
            <a:srgbClr val="F26B43"/>
          </p15:clr>
        </p15:guide>
        <p15:guide id="26" pos="3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1.xml"/><Relationship Id="rId1" Type="http://schemas.openxmlformats.org/officeDocument/2006/relationships/slideLayout" Target="../slideLayouts/slideLayout50.xml"/><Relationship Id="rId4"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10.xml"/><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7.svg"/><Relationship Id="rId7" Type="http://schemas.openxmlformats.org/officeDocument/2006/relationships/image" Target="../media/image21.svg"/><Relationship Id="rId2" Type="http://schemas.openxmlformats.org/officeDocument/2006/relationships/notesSlide" Target="../notesSlides/notesSlide11.xml"/><Relationship Id="rId1" Type="http://schemas.openxmlformats.org/officeDocument/2006/relationships/slideLayout" Target="../slideLayouts/slideLayout50.xml"/><Relationship Id="rId6" Type="http://schemas.openxmlformats.org/officeDocument/2006/relationships/image" Target="../media/image20.svg"/><Relationship Id="rId5" Type="http://schemas.openxmlformats.org/officeDocument/2006/relationships/image" Target="../media/image19.svg"/><Relationship Id="rId4" Type="http://schemas.openxmlformats.org/officeDocument/2006/relationships/image" Target="../media/image18.svg"/></Relationships>
</file>

<file path=ppt/slides/_rels/slide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12.xml"/><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13.xml"/><Relationship Id="rId1" Type="http://schemas.openxmlformats.org/officeDocument/2006/relationships/slideLayout" Target="../slideLayouts/slideLayout50.xml"/><Relationship Id="rId6" Type="http://schemas.openxmlformats.org/officeDocument/2006/relationships/image" Target="../media/image25.svg"/><Relationship Id="rId5" Type="http://schemas.openxmlformats.org/officeDocument/2006/relationships/image" Target="../media/image24.svg"/><Relationship Id="rId4" Type="http://schemas.openxmlformats.org/officeDocument/2006/relationships/image" Target="../media/image23.svg"/></Relationships>
</file>

<file path=ppt/slides/_rels/slide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14.xml"/><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15.xml"/><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16.xml"/><Relationship Id="rId1" Type="http://schemas.openxmlformats.org/officeDocument/2006/relationships/slideLayout" Target="../slideLayouts/slideLayout50.xml"/><Relationship Id="rId4" Type="http://schemas.openxmlformats.org/officeDocument/2006/relationships/image" Target="../media/image26.svg"/></Relationships>
</file>

<file path=ppt/slides/_rels/slide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17.xml"/><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18.xml"/><Relationship Id="rId1" Type="http://schemas.openxmlformats.org/officeDocument/2006/relationships/slideLayout" Target="../slideLayouts/slideLayout50.xml"/><Relationship Id="rId6" Type="http://schemas.openxmlformats.org/officeDocument/2006/relationships/image" Target="../media/image29.svg"/><Relationship Id="rId5" Type="http://schemas.openxmlformats.org/officeDocument/2006/relationships/image" Target="../media/image28.svg"/><Relationship Id="rId4" Type="http://schemas.openxmlformats.org/officeDocument/2006/relationships/image" Target="../media/image27.svg"/></Relationships>
</file>

<file path=ppt/slides/_rels/slide1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19.xml"/><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2.xml"/><Relationship Id="rId1" Type="http://schemas.openxmlformats.org/officeDocument/2006/relationships/slideLayout" Target="../slideLayouts/slideLayout50.xml"/><Relationship Id="rId4" Type="http://schemas.openxmlformats.org/officeDocument/2006/relationships/image" Target="../media/image9.svg"/></Relationships>
</file>

<file path=ppt/slides/_rels/slide2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20.xml"/><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4.xml"/><Relationship Id="rId1" Type="http://schemas.openxmlformats.org/officeDocument/2006/relationships/slideLayout" Target="../slideLayouts/slideLayout50.xml"/><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7.svg"/><Relationship Id="rId7" Type="http://schemas.openxmlformats.org/officeDocument/2006/relationships/image" Target="../media/image15.svg"/><Relationship Id="rId2" Type="http://schemas.openxmlformats.org/officeDocument/2006/relationships/notesSlide" Target="../notesSlides/notesSlide5.xml"/><Relationship Id="rId1" Type="http://schemas.openxmlformats.org/officeDocument/2006/relationships/slideLayout" Target="../slideLayouts/slideLayout50.xml"/><Relationship Id="rId6" Type="http://schemas.openxmlformats.org/officeDocument/2006/relationships/image" Target="../media/image14.svg"/><Relationship Id="rId5" Type="http://schemas.openxmlformats.org/officeDocument/2006/relationships/image" Target="../media/image13.svg"/><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7.xml"/><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8.xml"/><Relationship Id="rId1" Type="http://schemas.openxmlformats.org/officeDocument/2006/relationships/slideLayout" Target="../slideLayouts/slideLayout50.xml"/><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5B048344-886E-4634-83E5-106F88374C78}"/>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Content Placeholder 8" descr="A serene lake scene at sunrise with several small boats spaced out on calm water, surrounded by lush green trees and gentle hills. The atmosphere should convey peacefulness, safety, and a sense of community among boaters. The composition should allow for a centered title overlay and maintain a premium, inviting aesthetic. No visible or implied text, letters, or words should appear anywhere in the image">
            <a:extLst>
              <a:ext uri="{FF2B5EF4-FFF2-40B4-BE49-F238E27FC236}">
                <a16:creationId xmlns:a16="http://schemas.microsoft.com/office/drawing/2014/main" id="{BF4E9EEA-E4B4-443E-ABEC-E280B46207C0}"/>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sp>
        <p:nvSpPr>
          <p:cNvPr id="6" name="Date Placeholder 5">
            <a:extLst>
              <a:ext uri="{FF2B5EF4-FFF2-40B4-BE49-F238E27FC236}">
                <a16:creationId xmlns:a16="http://schemas.microsoft.com/office/drawing/2014/main" id="{FBF1839A-BFAE-4CE5-4BE1-E491CEC812C0}"/>
              </a:ext>
            </a:extLst>
          </p:cNvPr>
          <p:cNvSpPr>
            <a:spLocks noGrp="1"/>
          </p:cNvSpPr>
          <p:nvPr>
            <p:ph type="dt" sz="half" idx="17"/>
          </p:nvPr>
        </p:nvSpPr>
        <p:spPr/>
        <p:txBody>
          <a:bodyPr/>
          <a:lstStyle/>
          <a:p>
            <a:fld id="{E4E981A1-C564-488D-B4B6-3CC796C959F2}" type="datetime1">
              <a:rPr lang="en-US" smtClean="0"/>
              <a:t>5/11/2026</a:t>
            </a:fld>
            <a:endParaRPr lang="en-US" sz="900"/>
          </a:p>
        </p:txBody>
      </p:sp>
      <p:sp>
        <p:nvSpPr>
          <p:cNvPr id="7" name="Slide Number Placeholder 6">
            <a:extLst>
              <a:ext uri="{FF2B5EF4-FFF2-40B4-BE49-F238E27FC236}">
                <a16:creationId xmlns:a16="http://schemas.microsoft.com/office/drawing/2014/main" id="{3F4FCB56-8BF1-9A7A-E8EC-1BB5E73CBA23}"/>
              </a:ext>
            </a:extLst>
          </p:cNvPr>
          <p:cNvSpPr>
            <a:spLocks noGrp="1"/>
          </p:cNvSpPr>
          <p:nvPr>
            <p:ph type="sldNum" sz="quarter" idx="19"/>
          </p:nvPr>
        </p:nvSpPr>
        <p:spPr/>
        <p:txBody>
          <a:bodyPr/>
          <a:lstStyle/>
          <a:p>
            <a:fld id="{AEAA3239-9EA4-4A65-A281-97F994456D9F}" type="slidenum">
              <a:rPr lang="en-US" smtClean="0"/>
              <a:pPr/>
              <a:t>1</a:t>
            </a:fld>
            <a:endParaRPr lang="en-US" sz="900"/>
          </a:p>
        </p:txBody>
      </p:sp>
      <p:sp>
        <p:nvSpPr>
          <p:cNvPr id="10" name="TextBox 9">
            <a:extLst>
              <a:ext uri="{FF2B5EF4-FFF2-40B4-BE49-F238E27FC236}">
                <a16:creationId xmlns:a16="http://schemas.microsoft.com/office/drawing/2014/main" id="{C4A6B093-5B41-4299-8117-DC42905A8776}"/>
              </a:ext>
            </a:extLst>
          </p:cNvPr>
          <p:cNvSpPr txBox="1"/>
          <p:nvPr/>
        </p:nvSpPr>
        <p:spPr>
          <a:xfrm>
            <a:off x="619125" y="1166812"/>
            <a:ext cx="4391025" cy="1340941"/>
          </a:xfrm>
          <a:prstGeom prst="rect">
            <a:avLst/>
          </a:prstGeom>
          <a:noFill/>
        </p:spPr>
        <p:txBody>
          <a:bodyPr wrap="square" rtlCol="0">
            <a:normAutofit fontScale="92500" lnSpcReduction="10000"/>
          </a:bodyPr>
          <a:lstStyle/>
          <a:p>
            <a:pPr marL="0" algn="l">
              <a:buNone/>
            </a:pPr>
            <a:r>
              <a:rPr sz="4800" b="0">
                <a:solidFill>
                  <a:srgbClr val="105237"/>
                </a:solidFill>
                <a:effectLst/>
                <a:latin typeface="Avenir Next LT Pro" panose="020B0504020202020204" pitchFamily="34" charset="0"/>
              </a:rPr>
              <a:t>Lake Boating Courtesy</a:t>
            </a:r>
            <a:r>
              <a:rPr>
                <a:effectLst/>
              </a:rPr>
              <a:t> </a:t>
            </a:r>
            <a:endParaRPr lang="en-US"/>
          </a:p>
        </p:txBody>
      </p:sp>
      <p:sp>
        <p:nvSpPr>
          <p:cNvPr id="11" name="TextBox 10">
            <a:extLst>
              <a:ext uri="{FF2B5EF4-FFF2-40B4-BE49-F238E27FC236}">
                <a16:creationId xmlns:a16="http://schemas.microsoft.com/office/drawing/2014/main" id="{F8FFD1C9-4BC4-436F-8C9A-1A14CBA2559C}"/>
              </a:ext>
            </a:extLst>
          </p:cNvPr>
          <p:cNvSpPr txBox="1"/>
          <p:nvPr/>
        </p:nvSpPr>
        <p:spPr>
          <a:xfrm>
            <a:off x="619125" y="5584477"/>
            <a:ext cx="4391025" cy="297060"/>
          </a:xfrm>
          <a:prstGeom prst="rect">
            <a:avLst/>
          </a:prstGeom>
          <a:noFill/>
        </p:spPr>
        <p:txBody>
          <a:bodyPr wrap="square" rtlCol="0">
            <a:normAutofit fontScale="85000" lnSpcReduction="20000"/>
          </a:bodyPr>
          <a:lstStyle/>
          <a:p>
            <a:pPr marL="0" algn="l">
              <a:buNone/>
            </a:pPr>
            <a:r>
              <a:rPr sz="1800" b="0">
                <a:solidFill>
                  <a:srgbClr val="105237"/>
                </a:solidFill>
                <a:effectLst/>
                <a:latin typeface="Avenir Next LT Pro" panose="020B0504020202020204" pitchFamily="34" charset="0"/>
              </a:rPr>
              <a:t>Safe, respectful recreation for everyone</a:t>
            </a:r>
            <a:r>
              <a:rPr>
                <a:effectLst/>
              </a:rPr>
              <a:t> </a:t>
            </a:r>
            <a:endParaRPr lang="en-US"/>
          </a:p>
        </p:txBody>
      </p:sp>
    </p:spTree>
    <p:extLst>
      <p:ext uri="{BB962C8B-B14F-4D97-AF65-F5344CB8AC3E}">
        <p14:creationId xmlns:p14="http://schemas.microsoft.com/office/powerpoint/2010/main" val="2346201895"/>
      </p:ext>
    </p:extLst>
  </p:cSld>
  <p:clrMapOvr>
    <a:masterClrMapping/>
  </p:clrMapOvr>
  <mc:AlternateContent xmlns:mc="http://schemas.openxmlformats.org/markup-compatibility/2006" xmlns:p14="http://schemas.microsoft.com/office/powerpoint/2010/main">
    <mc:Choice Requires="p14">
      <p:transition spd="slow" p14:dur="2000" advTm="1914"/>
    </mc:Choice>
    <mc:Fallback xmlns="">
      <p:transition spd="slow" advTm="191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83A237F8-8541-445D-92FB-94D5CF1DD587}"/>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B887486F-CFF3-6CF7-FB2F-8BAFBA6320E0}"/>
              </a:ext>
            </a:extLst>
          </p:cNvPr>
          <p:cNvSpPr>
            <a:spLocks noGrp="1"/>
          </p:cNvSpPr>
          <p:nvPr>
            <p:ph sz="quarter" idx="16"/>
          </p:nvPr>
        </p:nvSpPr>
        <p:spPr>
          <a:xfrm>
            <a:off x="828675" y="3933825"/>
            <a:ext cx="10534650" cy="2095500"/>
          </a:xfrm>
        </p:spPr>
        <p:txBody>
          <a:bodyPr>
            <a:normAutofit fontScale="92500" lnSpcReduction="10000"/>
          </a:bodyPr>
          <a:lstStyle/>
          <a:p>
            <a:pPr marL="0" marR="0" indent="0" algn="l" fontAlgn="b">
              <a:buNone/>
            </a:pPr>
            <a:r>
              <a:rPr sz="6750">
                <a:solidFill>
                  <a:srgbClr val="DEB4FC"/>
                </a:solidFill>
                <a:effectLst/>
                <a:latin typeface="Avenir Next LT Pro" panose="020B0504020202020204" pitchFamily="34" charset="0"/>
              </a:rPr>
              <a:t>Consideration for Other Lake Users</a:t>
            </a:r>
            <a:r>
              <a:rPr>
                <a:effectLst/>
              </a:rPr>
              <a:t> </a:t>
            </a:r>
            <a:endParaRPr lang="en-US"/>
          </a:p>
        </p:txBody>
      </p:sp>
      <p:sp>
        <p:nvSpPr>
          <p:cNvPr id="6" name="Date Placeholder 5">
            <a:extLst>
              <a:ext uri="{FF2B5EF4-FFF2-40B4-BE49-F238E27FC236}">
                <a16:creationId xmlns:a16="http://schemas.microsoft.com/office/drawing/2014/main" id="{07AE3494-77B8-7A73-EE42-D7B7B9E8DEA1}"/>
              </a:ext>
            </a:extLst>
          </p:cNvPr>
          <p:cNvSpPr>
            <a:spLocks noGrp="1"/>
          </p:cNvSpPr>
          <p:nvPr>
            <p:ph type="dt" sz="half" idx="17"/>
          </p:nvPr>
        </p:nvSpPr>
        <p:spPr/>
        <p:txBody>
          <a:bodyPr/>
          <a:lstStyle/>
          <a:p>
            <a:fld id="{E4E981A1-C564-488D-B4B6-3CC796C959F2}" type="datetime1">
              <a:rPr lang="en-US" smtClean="0"/>
              <a:t>5/11/2026</a:t>
            </a:fld>
            <a:endParaRPr lang="en-US" sz="900"/>
          </a:p>
        </p:txBody>
      </p:sp>
      <p:sp>
        <p:nvSpPr>
          <p:cNvPr id="7" name="Slide Number Placeholder 6">
            <a:extLst>
              <a:ext uri="{FF2B5EF4-FFF2-40B4-BE49-F238E27FC236}">
                <a16:creationId xmlns:a16="http://schemas.microsoft.com/office/drawing/2014/main" id="{D1380780-9E78-A5D3-8C9C-5A56C68D0E89}"/>
              </a:ext>
            </a:extLst>
          </p:cNvPr>
          <p:cNvSpPr>
            <a:spLocks noGrp="1"/>
          </p:cNvSpPr>
          <p:nvPr>
            <p:ph type="sldNum" sz="quarter" idx="19"/>
          </p:nvPr>
        </p:nvSpPr>
        <p:spPr/>
        <p:txBody>
          <a:bodyPr/>
          <a:lstStyle/>
          <a:p>
            <a:fld id="{AEAA3239-9EA4-4A65-A281-97F994456D9F}" type="slidenum">
              <a:rPr lang="en-US" smtClean="0"/>
              <a:pPr/>
              <a:t>10</a:t>
            </a:fld>
            <a:endParaRPr lang="en-US" sz="900"/>
          </a:p>
        </p:txBody>
      </p:sp>
    </p:spTree>
    <p:extLst>
      <p:ext uri="{BB962C8B-B14F-4D97-AF65-F5344CB8AC3E}">
        <p14:creationId xmlns:p14="http://schemas.microsoft.com/office/powerpoint/2010/main" val="1404865135"/>
      </p:ext>
    </p:extLst>
  </p:cSld>
  <p:clrMapOvr>
    <a:masterClrMapping/>
  </p:clrMapOvr>
  <mc:AlternateContent xmlns:mc="http://schemas.openxmlformats.org/markup-compatibility/2006" xmlns:p14="http://schemas.microsoft.com/office/powerpoint/2010/main">
    <mc:Choice Requires="p14">
      <p:transition spd="slow" p14:dur="2000" advTm="1851"/>
    </mc:Choice>
    <mc:Fallback xmlns="">
      <p:transition spd="slow" advTm="1851"/>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B81B3649-7F59-4200-950A-8684C9655EF6}"/>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Content Placeholder 8">
            <a:extLst>
              <a:ext uri="{FF2B5EF4-FFF2-40B4-BE49-F238E27FC236}">
                <a16:creationId xmlns:a16="http://schemas.microsoft.com/office/drawing/2014/main" id="{C57A73B9-7380-40FA-A2CC-0499A5CA34C1}"/>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781050" y="2272010"/>
            <a:ext cx="857250" cy="857250"/>
          </a:xfrm>
          <a:prstGeom prst="rect">
            <a:avLst/>
          </a:prstGeom>
        </p:spPr>
      </p:pic>
      <p:sp>
        <p:nvSpPr>
          <p:cNvPr id="6" name="Date Placeholder 5">
            <a:extLst>
              <a:ext uri="{FF2B5EF4-FFF2-40B4-BE49-F238E27FC236}">
                <a16:creationId xmlns:a16="http://schemas.microsoft.com/office/drawing/2014/main" id="{46864E22-6463-15B5-BC03-EB3D3EA4F1F4}"/>
              </a:ext>
            </a:extLst>
          </p:cNvPr>
          <p:cNvSpPr>
            <a:spLocks noGrp="1"/>
          </p:cNvSpPr>
          <p:nvPr>
            <p:ph type="dt" sz="half" idx="17"/>
          </p:nvPr>
        </p:nvSpPr>
        <p:spPr/>
        <p:txBody>
          <a:bodyPr/>
          <a:lstStyle/>
          <a:p>
            <a:fld id="{E4E981A1-C564-488D-B4B6-3CC796C959F2}" type="datetime1">
              <a:rPr lang="en-US" smtClean="0"/>
              <a:t>5/11/2026</a:t>
            </a:fld>
            <a:endParaRPr lang="en-US" sz="900"/>
          </a:p>
        </p:txBody>
      </p:sp>
      <p:sp>
        <p:nvSpPr>
          <p:cNvPr id="7" name="Slide Number Placeholder 6">
            <a:extLst>
              <a:ext uri="{FF2B5EF4-FFF2-40B4-BE49-F238E27FC236}">
                <a16:creationId xmlns:a16="http://schemas.microsoft.com/office/drawing/2014/main" id="{DEAA17C6-7B28-06F2-4ED7-252C7CE91868}"/>
              </a:ext>
            </a:extLst>
          </p:cNvPr>
          <p:cNvSpPr>
            <a:spLocks noGrp="1"/>
          </p:cNvSpPr>
          <p:nvPr>
            <p:ph type="sldNum" sz="quarter" idx="19"/>
          </p:nvPr>
        </p:nvSpPr>
        <p:spPr/>
        <p:txBody>
          <a:bodyPr/>
          <a:lstStyle/>
          <a:p>
            <a:fld id="{AEAA3239-9EA4-4A65-A281-97F994456D9F}" type="slidenum">
              <a:rPr lang="en-US" smtClean="0"/>
              <a:pPr/>
              <a:t>11</a:t>
            </a:fld>
            <a:endParaRPr lang="en-US" sz="900"/>
          </a:p>
        </p:txBody>
      </p:sp>
      <p:pic>
        <p:nvPicPr>
          <p:cNvPr id="10" name="Graphic 9" descr="A vector illustration icon of a swimmer in water, designed with a transparent background, no visible or implied text or words">
            <a:extLst>
              <a:ext uri="{FF2B5EF4-FFF2-40B4-BE49-F238E27FC236}">
                <a16:creationId xmlns:a16="http://schemas.microsoft.com/office/drawing/2014/main" id="{D6B05BBC-1B9F-44AF-8F98-42982005989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85825" y="2376785"/>
            <a:ext cx="647700" cy="647700"/>
          </a:xfrm>
          <a:prstGeom prst="ellipse">
            <a:avLst/>
          </a:prstGeom>
        </p:spPr>
      </p:pic>
      <p:pic>
        <p:nvPicPr>
          <p:cNvPr id="11" name="Graphic 10">
            <a:extLst>
              <a:ext uri="{FF2B5EF4-FFF2-40B4-BE49-F238E27FC236}">
                <a16:creationId xmlns:a16="http://schemas.microsoft.com/office/drawing/2014/main" id="{AF2583FA-7BA2-4464-B63E-88BE19EB13F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72225" y="2272010"/>
            <a:ext cx="857250" cy="857250"/>
          </a:xfrm>
          <a:prstGeom prst="rect">
            <a:avLst/>
          </a:prstGeom>
        </p:spPr>
      </p:pic>
      <p:pic>
        <p:nvPicPr>
          <p:cNvPr id="12" name="Graphic 11" descr="A vector illustration icon of a person fishing from a small boat, with fishing line visible, transparent background, no visible or implied text or words">
            <a:extLst>
              <a:ext uri="{FF2B5EF4-FFF2-40B4-BE49-F238E27FC236}">
                <a16:creationId xmlns:a16="http://schemas.microsoft.com/office/drawing/2014/main" id="{E1C805A6-1971-4EFD-9518-48762A8F3FCF}"/>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477000" y="2376785"/>
            <a:ext cx="647700" cy="647700"/>
          </a:xfrm>
          <a:prstGeom prst="ellipse">
            <a:avLst/>
          </a:prstGeom>
        </p:spPr>
      </p:pic>
      <p:pic>
        <p:nvPicPr>
          <p:cNvPr id="13" name="Graphic 12">
            <a:extLst>
              <a:ext uri="{FF2B5EF4-FFF2-40B4-BE49-F238E27FC236}">
                <a16:creationId xmlns:a16="http://schemas.microsoft.com/office/drawing/2014/main" id="{30C983C2-A641-4739-A18A-5204FA0964F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81050" y="4707880"/>
            <a:ext cx="857250" cy="857250"/>
          </a:xfrm>
          <a:prstGeom prst="rect">
            <a:avLst/>
          </a:prstGeom>
        </p:spPr>
      </p:pic>
      <p:pic>
        <p:nvPicPr>
          <p:cNvPr id="14" name="Graphic 13" descr="A vector illustration icon of a paddler in a kayak or canoe, paddle in hand, transparent background, no visible or implied text or words">
            <a:extLst>
              <a:ext uri="{FF2B5EF4-FFF2-40B4-BE49-F238E27FC236}">
                <a16:creationId xmlns:a16="http://schemas.microsoft.com/office/drawing/2014/main" id="{8F6EC032-E500-4154-A77A-ACDF2AB35B48}"/>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85825" y="4812655"/>
            <a:ext cx="647700" cy="647700"/>
          </a:xfrm>
          <a:prstGeom prst="ellipse">
            <a:avLst/>
          </a:prstGeom>
        </p:spPr>
      </p:pic>
      <p:pic>
        <p:nvPicPr>
          <p:cNvPr id="15" name="Graphic 14">
            <a:extLst>
              <a:ext uri="{FF2B5EF4-FFF2-40B4-BE49-F238E27FC236}">
                <a16:creationId xmlns:a16="http://schemas.microsoft.com/office/drawing/2014/main" id="{638D5EA5-CAEE-4E9A-A108-A527750F1E9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72225" y="4707880"/>
            <a:ext cx="857250" cy="857250"/>
          </a:xfrm>
          <a:prstGeom prst="rect">
            <a:avLst/>
          </a:prstGeom>
        </p:spPr>
      </p:pic>
      <p:pic>
        <p:nvPicPr>
          <p:cNvPr id="16" name="Graphic 15" descr="A vector illustration icon of a motorboat with a driver, transparent background, no visible or implied text or words">
            <a:extLst>
              <a:ext uri="{FF2B5EF4-FFF2-40B4-BE49-F238E27FC236}">
                <a16:creationId xmlns:a16="http://schemas.microsoft.com/office/drawing/2014/main" id="{41C55DB9-85DA-49D0-A55C-A16603432786}"/>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477000" y="4812655"/>
            <a:ext cx="647700" cy="647700"/>
          </a:xfrm>
          <a:prstGeom prst="ellipse">
            <a:avLst/>
          </a:prstGeom>
        </p:spPr>
      </p:pic>
      <p:sp>
        <p:nvSpPr>
          <p:cNvPr id="17" name="TextBox 16">
            <a:extLst>
              <a:ext uri="{FF2B5EF4-FFF2-40B4-BE49-F238E27FC236}">
                <a16:creationId xmlns:a16="http://schemas.microsoft.com/office/drawing/2014/main" id="{6DCB9754-E11D-40F4-80F9-2F4724FFB09C}"/>
              </a:ext>
            </a:extLst>
          </p:cNvPr>
          <p:cNvSpPr txBox="1"/>
          <p:nvPr/>
        </p:nvSpPr>
        <p:spPr>
          <a:xfrm>
            <a:off x="619125" y="1038225"/>
            <a:ext cx="10972800" cy="502890"/>
          </a:xfrm>
          <a:prstGeom prst="rect">
            <a:avLst/>
          </a:prstGeom>
          <a:noFill/>
        </p:spPr>
        <p:txBody>
          <a:bodyPr wrap="square" rtlCol="0">
            <a:normAutofit fontScale="92500" lnSpcReduction="20000"/>
          </a:bodyPr>
          <a:lstStyle/>
          <a:p>
            <a:pPr marL="0" algn="l">
              <a:buNone/>
            </a:pPr>
            <a:r>
              <a:rPr sz="3600" b="0">
                <a:solidFill>
                  <a:srgbClr val="105237"/>
                </a:solidFill>
                <a:effectLst/>
                <a:latin typeface="Avenir Next LT Pro" panose="020B0504020202020204" pitchFamily="34" charset="0"/>
              </a:rPr>
              <a:t>Sharing Lake Space Safely</a:t>
            </a:r>
            <a:r>
              <a:rPr>
                <a:effectLst/>
              </a:rPr>
              <a:t> </a:t>
            </a:r>
            <a:endParaRPr lang="en-US"/>
          </a:p>
        </p:txBody>
      </p:sp>
      <p:sp>
        <p:nvSpPr>
          <p:cNvPr id="18" name="TextBox 17">
            <a:extLst>
              <a:ext uri="{FF2B5EF4-FFF2-40B4-BE49-F238E27FC236}">
                <a16:creationId xmlns:a16="http://schemas.microsoft.com/office/drawing/2014/main" id="{906B6F4A-C298-4427-92E8-7CD2A35EB238}"/>
              </a:ext>
            </a:extLst>
          </p:cNvPr>
          <p:cNvSpPr txBox="1"/>
          <p:nvPr/>
        </p:nvSpPr>
        <p:spPr>
          <a:xfrm>
            <a:off x="1866900" y="2357735"/>
            <a:ext cx="3810000" cy="1367432"/>
          </a:xfrm>
          <a:prstGeom prst="rect">
            <a:avLst/>
          </a:prstGeom>
          <a:noFill/>
        </p:spPr>
        <p:txBody>
          <a:bodyPr wrap="square" rtlCol="0">
            <a:normAutofit lnSpcReduction="10000"/>
          </a:bodyPr>
          <a:lstStyle/>
          <a:p>
            <a:pPr marL="0" algn="l">
              <a:buNone/>
            </a:pPr>
            <a:r>
              <a:rPr sz="1575" b="1">
                <a:solidFill>
                  <a:srgbClr val="105237"/>
                </a:solidFill>
                <a:effectLst/>
                <a:latin typeface="Avenir Next LT Pro" panose="020B0504020202020204" pitchFamily="34" charset="0"/>
              </a:rPr>
              <a:t>Swimmers</a:t>
            </a:r>
            <a:r>
              <a:rPr>
                <a:effectLst/>
              </a:rPr>
              <a:t> </a:t>
            </a:r>
          </a:p>
          <a:p>
            <a:pPr marL="0" algn="l">
              <a:spcBef>
                <a:spcPts val="900"/>
              </a:spcBef>
              <a:buNone/>
            </a:pPr>
            <a:r>
              <a:rPr sz="1425" b="0">
                <a:solidFill>
                  <a:srgbClr val="105237"/>
                </a:solidFill>
                <a:effectLst/>
                <a:latin typeface="Avenir Next LT Pro" panose="020B0504020202020204" pitchFamily="34" charset="0"/>
              </a:rPr>
              <a:t>Highly vulnerable to boat traffic; require clear visibility and wide berth from boats. Risk increases in crowded or low-visibility areas.</a:t>
            </a:r>
            <a:r>
              <a:rPr>
                <a:effectLst/>
              </a:rPr>
              <a:t> </a:t>
            </a:r>
            <a:endParaRPr lang="en-US"/>
          </a:p>
        </p:txBody>
      </p:sp>
      <p:sp>
        <p:nvSpPr>
          <p:cNvPr id="19" name="TextBox 18">
            <a:extLst>
              <a:ext uri="{FF2B5EF4-FFF2-40B4-BE49-F238E27FC236}">
                <a16:creationId xmlns:a16="http://schemas.microsoft.com/office/drawing/2014/main" id="{2BFF79F8-98BB-47CD-B581-0244C17DC620}"/>
              </a:ext>
            </a:extLst>
          </p:cNvPr>
          <p:cNvSpPr txBox="1"/>
          <p:nvPr/>
        </p:nvSpPr>
        <p:spPr>
          <a:xfrm>
            <a:off x="7458075" y="2357735"/>
            <a:ext cx="3810000" cy="1367432"/>
          </a:xfrm>
          <a:prstGeom prst="rect">
            <a:avLst/>
          </a:prstGeom>
          <a:noFill/>
        </p:spPr>
        <p:txBody>
          <a:bodyPr wrap="square" rtlCol="0">
            <a:normAutofit lnSpcReduction="10000"/>
          </a:bodyPr>
          <a:lstStyle/>
          <a:p>
            <a:pPr marL="0" algn="l">
              <a:buNone/>
            </a:pPr>
            <a:r>
              <a:rPr sz="1575" b="1">
                <a:solidFill>
                  <a:srgbClr val="105237"/>
                </a:solidFill>
                <a:effectLst/>
                <a:latin typeface="Avenir Next LT Pro" panose="020B0504020202020204" pitchFamily="34" charset="0"/>
              </a:rPr>
              <a:t>Fishers</a:t>
            </a:r>
            <a:r>
              <a:rPr>
                <a:effectLst/>
              </a:rPr>
              <a:t> </a:t>
            </a:r>
          </a:p>
          <a:p>
            <a:pPr marL="0" algn="l">
              <a:spcBef>
                <a:spcPts val="900"/>
              </a:spcBef>
              <a:buNone/>
            </a:pPr>
            <a:r>
              <a:rPr sz="1425" b="0">
                <a:solidFill>
                  <a:srgbClr val="105237"/>
                </a:solidFill>
                <a:effectLst/>
                <a:latin typeface="Avenir Next LT Pro" panose="020B0504020202020204" pitchFamily="34" charset="0"/>
              </a:rPr>
              <a:t>Often stationary or slow-moving; lines and gear can be hazardous to passing boats. Need respect for space and minimal wake disturbance.</a:t>
            </a:r>
            <a:r>
              <a:rPr>
                <a:effectLst/>
              </a:rPr>
              <a:t> </a:t>
            </a:r>
            <a:endParaRPr lang="en-US"/>
          </a:p>
        </p:txBody>
      </p:sp>
      <p:sp>
        <p:nvSpPr>
          <p:cNvPr id="20" name="TextBox 19">
            <a:extLst>
              <a:ext uri="{FF2B5EF4-FFF2-40B4-BE49-F238E27FC236}">
                <a16:creationId xmlns:a16="http://schemas.microsoft.com/office/drawing/2014/main" id="{4697700D-050C-4A2D-AB97-8C02B8037A50}"/>
              </a:ext>
            </a:extLst>
          </p:cNvPr>
          <p:cNvSpPr txBox="1"/>
          <p:nvPr/>
        </p:nvSpPr>
        <p:spPr>
          <a:xfrm>
            <a:off x="1866900" y="4793605"/>
            <a:ext cx="3810000" cy="1114127"/>
          </a:xfrm>
          <a:prstGeom prst="rect">
            <a:avLst/>
          </a:prstGeom>
          <a:noFill/>
        </p:spPr>
        <p:txBody>
          <a:bodyPr wrap="square" rtlCol="0">
            <a:normAutofit lnSpcReduction="10000"/>
          </a:bodyPr>
          <a:lstStyle/>
          <a:p>
            <a:pPr marL="0" algn="l">
              <a:buNone/>
            </a:pPr>
            <a:r>
              <a:rPr sz="1575" b="1">
                <a:solidFill>
                  <a:srgbClr val="105237"/>
                </a:solidFill>
                <a:effectLst/>
                <a:latin typeface="Avenir Next LT Pro" panose="020B0504020202020204" pitchFamily="34" charset="0"/>
              </a:rPr>
              <a:t>Paddlers</a:t>
            </a:r>
            <a:r>
              <a:rPr>
                <a:effectLst/>
              </a:rPr>
              <a:t> </a:t>
            </a:r>
          </a:p>
          <a:p>
            <a:pPr marL="0" algn="l">
              <a:spcBef>
                <a:spcPts val="900"/>
              </a:spcBef>
              <a:buNone/>
            </a:pPr>
            <a:r>
              <a:rPr sz="1425" b="0">
                <a:solidFill>
                  <a:srgbClr val="105237"/>
                </a:solidFill>
                <a:effectLst/>
                <a:latin typeface="Avenir Next LT Pro" panose="020B0504020202020204" pitchFamily="34" charset="0"/>
              </a:rPr>
              <a:t>Kayaks, canoes, and SUPs are low-profile and harder to spot. Prone to capsizing if boats pass too closely or at high speed.</a:t>
            </a:r>
            <a:r>
              <a:rPr>
                <a:effectLst/>
              </a:rPr>
              <a:t> </a:t>
            </a:r>
            <a:endParaRPr lang="en-US"/>
          </a:p>
        </p:txBody>
      </p:sp>
      <p:sp>
        <p:nvSpPr>
          <p:cNvPr id="21" name="TextBox 20">
            <a:extLst>
              <a:ext uri="{FF2B5EF4-FFF2-40B4-BE49-F238E27FC236}">
                <a16:creationId xmlns:a16="http://schemas.microsoft.com/office/drawing/2014/main" id="{F995185F-BCFB-48BF-A592-217DB49C2988}"/>
              </a:ext>
            </a:extLst>
          </p:cNvPr>
          <p:cNvSpPr txBox="1"/>
          <p:nvPr/>
        </p:nvSpPr>
        <p:spPr>
          <a:xfrm>
            <a:off x="7458075" y="4793605"/>
            <a:ext cx="3810000" cy="1114127"/>
          </a:xfrm>
          <a:prstGeom prst="rect">
            <a:avLst/>
          </a:prstGeom>
          <a:noFill/>
        </p:spPr>
        <p:txBody>
          <a:bodyPr wrap="square" rtlCol="0">
            <a:normAutofit lnSpcReduction="10000"/>
          </a:bodyPr>
          <a:lstStyle/>
          <a:p>
            <a:pPr marL="0" algn="l">
              <a:buNone/>
            </a:pPr>
            <a:r>
              <a:rPr sz="1575" b="1">
                <a:solidFill>
                  <a:srgbClr val="105237"/>
                </a:solidFill>
                <a:effectLst/>
                <a:latin typeface="Avenir Next LT Pro" panose="020B0504020202020204" pitchFamily="34" charset="0"/>
              </a:rPr>
              <a:t>Boaters</a:t>
            </a:r>
            <a:r>
              <a:rPr>
                <a:effectLst/>
              </a:rPr>
              <a:t> </a:t>
            </a:r>
          </a:p>
          <a:p>
            <a:pPr marL="0" algn="l">
              <a:spcBef>
                <a:spcPts val="900"/>
              </a:spcBef>
              <a:buNone/>
            </a:pPr>
            <a:r>
              <a:rPr sz="1425" b="0">
                <a:solidFill>
                  <a:srgbClr val="105237"/>
                </a:solidFill>
                <a:effectLst/>
                <a:latin typeface="Avenir Next LT Pro" panose="020B0504020202020204" pitchFamily="34" charset="0"/>
              </a:rPr>
              <a:t>Must remain vigilant for all other users; responsible for adjusting speed and course to ensure safety for everyone on the water.</a:t>
            </a:r>
            <a:r>
              <a:rPr>
                <a:effectLst/>
              </a:rPr>
              <a:t> </a:t>
            </a:r>
            <a:endParaRPr lang="en-US"/>
          </a:p>
        </p:txBody>
      </p:sp>
    </p:spTree>
    <p:extLst>
      <p:ext uri="{BB962C8B-B14F-4D97-AF65-F5344CB8AC3E}">
        <p14:creationId xmlns:p14="http://schemas.microsoft.com/office/powerpoint/2010/main" val="3671878817"/>
      </p:ext>
    </p:extLst>
  </p:cSld>
  <p:clrMapOvr>
    <a:masterClrMapping/>
  </p:clrMapOvr>
  <mc:AlternateContent xmlns:mc="http://schemas.openxmlformats.org/markup-compatibility/2006" xmlns:p14="http://schemas.microsoft.com/office/powerpoint/2010/main">
    <mc:Choice Requires="p14">
      <p:transition spd="slow" p14:dur="2000" advTm="1680"/>
    </mc:Choice>
    <mc:Fallback xmlns="">
      <p:transition spd="slow" advTm="168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7CD573E5-E4E2-438E-A56D-E7D9C3F82E50}"/>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AC2AB531-06CE-36C8-1D29-1FBDEA5E8536}"/>
              </a:ext>
            </a:extLst>
          </p:cNvPr>
          <p:cNvSpPr>
            <a:spLocks noGrp="1"/>
          </p:cNvSpPr>
          <p:nvPr>
            <p:ph sz="quarter" idx="16"/>
          </p:nvPr>
        </p:nvSpPr>
        <p:spPr>
          <a:xfrm>
            <a:off x="619125" y="619125"/>
            <a:ext cx="12172950" cy="658266"/>
          </a:xfrm>
        </p:spPr>
        <p:txBody>
          <a:bodyPr>
            <a:normAutofit fontScale="77500" lnSpcReduction="20000"/>
          </a:bodyPr>
          <a:lstStyle/>
          <a:p>
            <a:pPr marL="0" marR="0" indent="0" algn="l">
              <a:buNone/>
            </a:pPr>
            <a:r>
              <a:rPr sz="4800" b="0">
                <a:solidFill>
                  <a:srgbClr val="105237"/>
                </a:solidFill>
                <a:effectLst/>
                <a:latin typeface="Avenir Next LT Pro" panose="020B0504020202020204" pitchFamily="34" charset="0"/>
              </a:rPr>
              <a:t>Minimizing Noise and Disruption </a:t>
            </a:r>
            <a:endParaRPr lang="en-US"/>
          </a:p>
        </p:txBody>
      </p:sp>
      <p:sp>
        <p:nvSpPr>
          <p:cNvPr id="6" name="Date Placeholder 5">
            <a:extLst>
              <a:ext uri="{FF2B5EF4-FFF2-40B4-BE49-F238E27FC236}">
                <a16:creationId xmlns:a16="http://schemas.microsoft.com/office/drawing/2014/main" id="{F91B72EB-8409-E2B2-945E-7CCC620A36C0}"/>
              </a:ext>
            </a:extLst>
          </p:cNvPr>
          <p:cNvSpPr>
            <a:spLocks noGrp="1"/>
          </p:cNvSpPr>
          <p:nvPr>
            <p:ph type="dt" sz="half" idx="17"/>
          </p:nvPr>
        </p:nvSpPr>
        <p:spPr/>
        <p:txBody>
          <a:bodyPr/>
          <a:lstStyle/>
          <a:p>
            <a:fld id="{E4E981A1-C564-488D-B4B6-3CC796C959F2}" type="datetime1">
              <a:rPr lang="en-US" smtClean="0"/>
              <a:t>5/11/2026</a:t>
            </a:fld>
            <a:endParaRPr lang="en-US" sz="900"/>
          </a:p>
        </p:txBody>
      </p:sp>
      <p:sp>
        <p:nvSpPr>
          <p:cNvPr id="7" name="Slide Number Placeholder 6">
            <a:extLst>
              <a:ext uri="{FF2B5EF4-FFF2-40B4-BE49-F238E27FC236}">
                <a16:creationId xmlns:a16="http://schemas.microsoft.com/office/drawing/2014/main" id="{CB446B5C-9448-7B11-F259-6B683A969188}"/>
              </a:ext>
            </a:extLst>
          </p:cNvPr>
          <p:cNvSpPr>
            <a:spLocks noGrp="1"/>
          </p:cNvSpPr>
          <p:nvPr>
            <p:ph type="sldNum" sz="quarter" idx="19"/>
          </p:nvPr>
        </p:nvSpPr>
        <p:spPr/>
        <p:txBody>
          <a:bodyPr/>
          <a:lstStyle/>
          <a:p>
            <a:fld id="{AEAA3239-9EA4-4A65-A281-97F994456D9F}" type="slidenum">
              <a:rPr lang="en-US" smtClean="0"/>
              <a:pPr/>
              <a:t>12</a:t>
            </a:fld>
            <a:endParaRPr lang="en-US" sz="900"/>
          </a:p>
        </p:txBody>
      </p:sp>
      <p:sp>
        <p:nvSpPr>
          <p:cNvPr id="9" name="TextBox 8">
            <a:extLst>
              <a:ext uri="{FF2B5EF4-FFF2-40B4-BE49-F238E27FC236}">
                <a16:creationId xmlns:a16="http://schemas.microsoft.com/office/drawing/2014/main" id="{7B1E7C93-9318-4D5C-B554-9DE88EE1B2CB}"/>
              </a:ext>
            </a:extLst>
          </p:cNvPr>
          <p:cNvSpPr txBox="1"/>
          <p:nvPr/>
        </p:nvSpPr>
        <p:spPr>
          <a:xfrm>
            <a:off x="619125" y="2028825"/>
            <a:ext cx="12172950" cy="2675185"/>
          </a:xfrm>
          <a:prstGeom prst="rect">
            <a:avLst/>
          </a:prstGeom>
          <a:noFill/>
        </p:spPr>
        <p:txBody>
          <a:bodyPr wrap="square" rtlCol="0">
            <a:normAutofit/>
          </a:bodyPr>
          <a:lstStyle/>
          <a:p>
            <a:pPr marL="0" marR="0" algn="l">
              <a:buNone/>
            </a:pPr>
            <a:r>
              <a:rPr sz="1950" b="1" dirty="0">
                <a:solidFill>
                  <a:srgbClr val="105237"/>
                </a:solidFill>
                <a:effectLst/>
                <a:latin typeface="Avenir Next LT Pro" panose="020B0504020202020204" pitchFamily="34" charset="0"/>
              </a:rPr>
              <a:t>Why it matters </a:t>
            </a:r>
            <a:endParaRPr lang="en-US" dirty="0"/>
          </a:p>
          <a:p>
            <a:pPr marL="0" marR="0" algn="l">
              <a:buNone/>
            </a:pPr>
            <a:r>
              <a:rPr sz="1650" b="0" dirty="0">
                <a:solidFill>
                  <a:srgbClr val="105237"/>
                </a:solidFill>
                <a:effectLst/>
                <a:latin typeface="Avenir Next LT Pro" panose="020B0504020202020204" pitchFamily="34" charset="0"/>
              </a:rPr>
              <a:t> </a:t>
            </a:r>
            <a:r>
              <a:rPr lang="en-US" sz="1650" dirty="0">
                <a:solidFill>
                  <a:srgbClr val="105237"/>
                </a:solidFill>
                <a:latin typeface="Avenir Next LT Pro" panose="020B0504020202020204" pitchFamily="34" charset="0"/>
              </a:rPr>
              <a:t>L</a:t>
            </a:r>
            <a:r>
              <a:rPr sz="1650" b="0" dirty="0">
                <a:solidFill>
                  <a:srgbClr val="105237"/>
                </a:solidFill>
                <a:effectLst/>
                <a:latin typeface="Avenir Next LT Pro" panose="020B0504020202020204" pitchFamily="34" charset="0"/>
              </a:rPr>
              <a:t>oud activities disrupts wildlife and negatively impacts the experience of other lake users. Studies link noise pollution to behavioral changes in aquatic species and lower recreational satisfaction. </a:t>
            </a:r>
            <a:endParaRPr dirty="0">
              <a:effectLst/>
            </a:endParaRPr>
          </a:p>
          <a:p>
            <a:pPr marL="0" marR="0" algn="l">
              <a:spcBef>
                <a:spcPts val="1800"/>
              </a:spcBef>
              <a:buNone/>
            </a:pPr>
            <a:r>
              <a:rPr sz="1950" b="1" dirty="0">
                <a:solidFill>
                  <a:srgbClr val="105237"/>
                </a:solidFill>
                <a:effectLst/>
                <a:latin typeface="Avenir Next LT Pro" panose="020B0504020202020204" pitchFamily="34" charset="0"/>
              </a:rPr>
              <a:t>Better boating practices </a:t>
            </a:r>
            <a:endParaRPr lang="en-US" dirty="0"/>
          </a:p>
          <a:p>
            <a:pPr marL="0" marR="0" algn="l">
              <a:spcBef>
                <a:spcPts val="1800"/>
              </a:spcBef>
              <a:buNone/>
            </a:pPr>
            <a:r>
              <a:rPr lang="en-US" sz="1650" dirty="0">
                <a:solidFill>
                  <a:srgbClr val="105237"/>
                </a:solidFill>
                <a:latin typeface="Avenir Next LT Pro" panose="020B0504020202020204" pitchFamily="34" charset="0"/>
              </a:rPr>
              <a:t>M</a:t>
            </a:r>
            <a:r>
              <a:rPr sz="1650" b="0" dirty="0">
                <a:solidFill>
                  <a:srgbClr val="105237"/>
                </a:solidFill>
                <a:effectLst/>
                <a:latin typeface="Avenir Next LT Pro" panose="020B0504020202020204" pitchFamily="34" charset="0"/>
              </a:rPr>
              <a:t>oderating volume, and respecting quiet zones enhances lake</a:t>
            </a:r>
            <a:r>
              <a:rPr lang="en-US" sz="1650" b="0" dirty="0">
                <a:solidFill>
                  <a:srgbClr val="105237"/>
                </a:solidFill>
                <a:effectLst/>
                <a:latin typeface="Avenir Next LT Pro" panose="020B0504020202020204" pitchFamily="34" charset="0"/>
              </a:rPr>
              <a:t> </a:t>
            </a:r>
            <a:r>
              <a:rPr sz="1650" b="0" dirty="0">
                <a:solidFill>
                  <a:srgbClr val="105237"/>
                </a:solidFill>
                <a:effectLst/>
                <a:latin typeface="Avenir Next LT Pro" panose="020B0504020202020204" pitchFamily="34" charset="0"/>
              </a:rPr>
              <a:t>wide harmony. </a:t>
            </a:r>
            <a:r>
              <a:rPr lang="en-US" sz="1650" b="0" dirty="0">
                <a:solidFill>
                  <a:srgbClr val="105237"/>
                </a:solidFill>
                <a:effectLst/>
                <a:latin typeface="Avenir Next LT Pro" panose="020B0504020202020204" pitchFamily="34" charset="0"/>
              </a:rPr>
              <a:t> Sound Carries on the water. </a:t>
            </a:r>
            <a:endParaRPr dirty="0">
              <a:effectLst/>
            </a:endParaRPr>
          </a:p>
        </p:txBody>
      </p:sp>
    </p:spTree>
    <p:extLst>
      <p:ext uri="{BB962C8B-B14F-4D97-AF65-F5344CB8AC3E}">
        <p14:creationId xmlns:p14="http://schemas.microsoft.com/office/powerpoint/2010/main" val="3336227285"/>
      </p:ext>
    </p:extLst>
  </p:cSld>
  <p:clrMapOvr>
    <a:masterClrMapping/>
  </p:clrMapOvr>
  <mc:AlternateContent xmlns:mc="http://schemas.openxmlformats.org/markup-compatibility/2006" xmlns:p14="http://schemas.microsoft.com/office/powerpoint/2010/main">
    <mc:Choice Requires="p14">
      <p:transition spd="slow" p14:dur="2000" advTm="1738"/>
    </mc:Choice>
    <mc:Fallback xmlns="">
      <p:transition spd="slow" advTm="1738"/>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CC6975FF-8586-44E4-9E63-63E68DC3F1AF}"/>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Content Placeholder 8" descr="A vector illustration icon of a boat moving slowly near a shoreline, symbolizing responsible boating, with a transparent background">
            <a:extLst>
              <a:ext uri="{FF2B5EF4-FFF2-40B4-BE49-F238E27FC236}">
                <a16:creationId xmlns:a16="http://schemas.microsoft.com/office/drawing/2014/main" id="{18711ED2-57FA-4F1F-BB68-86555C2E593A}"/>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618083" y="1541115"/>
            <a:ext cx="3408312" cy="3408312"/>
          </a:xfrm>
          <a:prstGeom prst="rect">
            <a:avLst/>
          </a:prstGeom>
        </p:spPr>
      </p:pic>
      <p:sp>
        <p:nvSpPr>
          <p:cNvPr id="6" name="Date Placeholder 5">
            <a:extLst>
              <a:ext uri="{FF2B5EF4-FFF2-40B4-BE49-F238E27FC236}">
                <a16:creationId xmlns:a16="http://schemas.microsoft.com/office/drawing/2014/main" id="{98568B9B-AE6E-9B81-1F60-BEC98F56C52D}"/>
              </a:ext>
            </a:extLst>
          </p:cNvPr>
          <p:cNvSpPr>
            <a:spLocks noGrp="1"/>
          </p:cNvSpPr>
          <p:nvPr>
            <p:ph type="dt" sz="half" idx="17"/>
          </p:nvPr>
        </p:nvSpPr>
        <p:spPr/>
        <p:txBody>
          <a:bodyPr/>
          <a:lstStyle/>
          <a:p>
            <a:fld id="{E4E981A1-C564-488D-B4B6-3CC796C959F2}" type="datetime1">
              <a:rPr lang="en-US" smtClean="0"/>
              <a:t>5/11/2026</a:t>
            </a:fld>
            <a:endParaRPr lang="en-US" sz="900"/>
          </a:p>
        </p:txBody>
      </p:sp>
      <p:sp>
        <p:nvSpPr>
          <p:cNvPr id="7" name="Slide Number Placeholder 6">
            <a:extLst>
              <a:ext uri="{FF2B5EF4-FFF2-40B4-BE49-F238E27FC236}">
                <a16:creationId xmlns:a16="http://schemas.microsoft.com/office/drawing/2014/main" id="{B3E1D9E0-FD1D-789F-1B4B-A1F2D3170DEA}"/>
              </a:ext>
            </a:extLst>
          </p:cNvPr>
          <p:cNvSpPr>
            <a:spLocks noGrp="1"/>
          </p:cNvSpPr>
          <p:nvPr>
            <p:ph type="sldNum" sz="quarter" idx="19"/>
          </p:nvPr>
        </p:nvSpPr>
        <p:spPr/>
        <p:txBody>
          <a:bodyPr/>
          <a:lstStyle/>
          <a:p>
            <a:fld id="{AEAA3239-9EA4-4A65-A281-97F994456D9F}" type="slidenum">
              <a:rPr lang="en-US" smtClean="0"/>
              <a:pPr/>
              <a:t>13</a:t>
            </a:fld>
            <a:endParaRPr lang="en-US" sz="900"/>
          </a:p>
        </p:txBody>
      </p:sp>
      <p:pic>
        <p:nvPicPr>
          <p:cNvPr id="10" name="Graphic 9">
            <a:extLst>
              <a:ext uri="{FF2B5EF4-FFF2-40B4-BE49-F238E27FC236}">
                <a16:creationId xmlns:a16="http://schemas.microsoft.com/office/drawing/2014/main" id="{5D41116F-2208-4E6B-8181-00DEB1811DE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208859" y="1541115"/>
            <a:ext cx="3408312" cy="3408312"/>
          </a:xfrm>
          <a:prstGeom prst="rect">
            <a:avLst/>
          </a:prstGeom>
        </p:spPr>
      </p:pic>
      <p:pic>
        <p:nvPicPr>
          <p:cNvPr id="11" name="Graphic 10" descr="A vector illustration icon of a person holding a clipboard and binoculars, representing education and monitoring, with a transparent background">
            <a:extLst>
              <a:ext uri="{FF2B5EF4-FFF2-40B4-BE49-F238E27FC236}">
                <a16:creationId xmlns:a16="http://schemas.microsoft.com/office/drawing/2014/main" id="{6D9CF846-0679-4649-8D17-10ADF1E80F0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799635" y="1541115"/>
            <a:ext cx="3408312" cy="3408312"/>
          </a:xfrm>
          <a:prstGeom prst="rect">
            <a:avLst/>
          </a:prstGeom>
        </p:spPr>
      </p:pic>
      <p:sp>
        <p:nvSpPr>
          <p:cNvPr id="12" name="TextBox 11">
            <a:extLst>
              <a:ext uri="{FF2B5EF4-FFF2-40B4-BE49-F238E27FC236}">
                <a16:creationId xmlns:a16="http://schemas.microsoft.com/office/drawing/2014/main" id="{4FB4CE2D-110F-489C-B519-1E9FA21B626C}"/>
              </a:ext>
            </a:extLst>
          </p:cNvPr>
          <p:cNvSpPr txBox="1"/>
          <p:nvPr/>
        </p:nvSpPr>
        <p:spPr>
          <a:xfrm>
            <a:off x="618083" y="771525"/>
            <a:ext cx="10955535" cy="502890"/>
          </a:xfrm>
          <a:prstGeom prst="rect">
            <a:avLst/>
          </a:prstGeom>
          <a:noFill/>
        </p:spPr>
        <p:txBody>
          <a:bodyPr wrap="square" rtlCol="0">
            <a:normAutofit fontScale="92500" lnSpcReduction="20000"/>
          </a:bodyPr>
          <a:lstStyle/>
          <a:p>
            <a:pPr marL="0" algn="l">
              <a:buNone/>
            </a:pPr>
            <a:r>
              <a:rPr sz="3600" b="0">
                <a:solidFill>
                  <a:srgbClr val="105237"/>
                </a:solidFill>
                <a:effectLst/>
                <a:latin typeface="Avenir Next LT Pro" panose="020B0504020202020204" pitchFamily="34" charset="0"/>
              </a:rPr>
              <a:t>Preventing Wakes &amp; Property Damage</a:t>
            </a:r>
            <a:r>
              <a:rPr>
                <a:effectLst/>
              </a:rPr>
              <a:t> </a:t>
            </a:r>
            <a:endParaRPr lang="en-US"/>
          </a:p>
        </p:txBody>
      </p:sp>
      <p:sp>
        <p:nvSpPr>
          <p:cNvPr id="13" name="TextBox 12">
            <a:extLst>
              <a:ext uri="{FF2B5EF4-FFF2-40B4-BE49-F238E27FC236}">
                <a16:creationId xmlns:a16="http://schemas.microsoft.com/office/drawing/2014/main" id="{76807CA2-D814-4087-93FA-2F054E5DD89D}"/>
              </a:ext>
            </a:extLst>
          </p:cNvPr>
          <p:cNvSpPr txBox="1"/>
          <p:nvPr/>
        </p:nvSpPr>
        <p:spPr>
          <a:xfrm>
            <a:off x="618083" y="5044678"/>
            <a:ext cx="3408312" cy="1337071"/>
          </a:xfrm>
          <a:prstGeom prst="rect">
            <a:avLst/>
          </a:prstGeom>
          <a:noFill/>
        </p:spPr>
        <p:txBody>
          <a:bodyPr wrap="square" rtlCol="0">
            <a:normAutofit lnSpcReduction="10000"/>
          </a:bodyPr>
          <a:lstStyle/>
          <a:p>
            <a:pPr marL="0" algn="l">
              <a:buNone/>
            </a:pPr>
            <a:r>
              <a:rPr sz="1500" b="1">
                <a:solidFill>
                  <a:srgbClr val="105237"/>
                </a:solidFill>
                <a:effectLst/>
                <a:latin typeface="Avenir Next LT Pro" panose="020B0504020202020204" pitchFamily="34" charset="0"/>
              </a:rPr>
              <a:t>Reduce Speed Near Shore</a:t>
            </a:r>
            <a:r>
              <a:rPr>
                <a:effectLst/>
              </a:rPr>
              <a:t> </a:t>
            </a:r>
          </a:p>
          <a:p>
            <a:pPr marL="0" algn="l">
              <a:spcBef>
                <a:spcPts val="900"/>
              </a:spcBef>
              <a:buNone/>
            </a:pPr>
            <a:r>
              <a:rPr sz="1350" b="0">
                <a:solidFill>
                  <a:srgbClr val="105237"/>
                </a:solidFill>
                <a:effectLst/>
                <a:latin typeface="Avenir Next LT Pro" panose="020B0504020202020204" pitchFamily="34" charset="0"/>
              </a:rPr>
              <a:t>Boaters should slow down when approaching shorelines to minimize wake impact, reducing erosion and protecting docks and boats.</a:t>
            </a:r>
            <a:r>
              <a:rPr>
                <a:effectLst/>
              </a:rPr>
              <a:t> </a:t>
            </a:r>
            <a:endParaRPr lang="en-US"/>
          </a:p>
        </p:txBody>
      </p:sp>
      <p:sp>
        <p:nvSpPr>
          <p:cNvPr id="14" name="TextBox 13">
            <a:extLst>
              <a:ext uri="{FF2B5EF4-FFF2-40B4-BE49-F238E27FC236}">
                <a16:creationId xmlns:a16="http://schemas.microsoft.com/office/drawing/2014/main" id="{D7E5114C-B19E-4E5B-BD97-ABFD5F77458C}"/>
              </a:ext>
            </a:extLst>
          </p:cNvPr>
          <p:cNvSpPr txBox="1"/>
          <p:nvPr/>
        </p:nvSpPr>
        <p:spPr>
          <a:xfrm>
            <a:off x="4208859" y="5044678"/>
            <a:ext cx="3408312" cy="1088528"/>
          </a:xfrm>
          <a:prstGeom prst="rect">
            <a:avLst/>
          </a:prstGeom>
          <a:noFill/>
        </p:spPr>
        <p:txBody>
          <a:bodyPr wrap="square" rtlCol="0">
            <a:normAutofit lnSpcReduction="10000"/>
          </a:bodyPr>
          <a:lstStyle/>
          <a:p>
            <a:pPr marL="0" algn="l">
              <a:buNone/>
            </a:pPr>
            <a:r>
              <a:rPr sz="1500" b="1">
                <a:solidFill>
                  <a:srgbClr val="105237"/>
                </a:solidFill>
                <a:effectLst/>
                <a:latin typeface="Avenir Next LT Pro" panose="020B0504020202020204" pitchFamily="34" charset="0"/>
              </a:rPr>
              <a:t>Respect No-Wake Zones</a:t>
            </a:r>
            <a:r>
              <a:rPr>
                <a:effectLst/>
              </a:rPr>
              <a:t> </a:t>
            </a:r>
          </a:p>
          <a:p>
            <a:pPr marL="0" algn="l">
              <a:spcBef>
                <a:spcPts val="900"/>
              </a:spcBef>
              <a:buNone/>
            </a:pPr>
            <a:r>
              <a:rPr sz="1350" b="0">
                <a:solidFill>
                  <a:srgbClr val="105237"/>
                </a:solidFill>
                <a:effectLst/>
                <a:latin typeface="Avenir Next LT Pro" panose="020B0504020202020204" pitchFamily="34" charset="0"/>
              </a:rPr>
              <a:t>Adhering to designated no-wake areas helps preserve fragile habitats and prevents property damage.</a:t>
            </a:r>
            <a:r>
              <a:rPr>
                <a:effectLst/>
              </a:rPr>
              <a:t> </a:t>
            </a:r>
            <a:endParaRPr lang="en-US"/>
          </a:p>
        </p:txBody>
      </p:sp>
      <p:sp>
        <p:nvSpPr>
          <p:cNvPr id="15" name="TextBox 14">
            <a:extLst>
              <a:ext uri="{FF2B5EF4-FFF2-40B4-BE49-F238E27FC236}">
                <a16:creationId xmlns:a16="http://schemas.microsoft.com/office/drawing/2014/main" id="{88701585-EE0C-4078-B2FB-27192E0594D0}"/>
              </a:ext>
            </a:extLst>
          </p:cNvPr>
          <p:cNvSpPr txBox="1"/>
          <p:nvPr/>
        </p:nvSpPr>
        <p:spPr>
          <a:xfrm>
            <a:off x="7799635" y="5044678"/>
            <a:ext cx="3408312" cy="1337071"/>
          </a:xfrm>
          <a:prstGeom prst="rect">
            <a:avLst/>
          </a:prstGeom>
          <a:noFill/>
        </p:spPr>
        <p:txBody>
          <a:bodyPr wrap="square" rtlCol="0">
            <a:normAutofit lnSpcReduction="10000"/>
          </a:bodyPr>
          <a:lstStyle/>
          <a:p>
            <a:pPr marL="0" algn="l">
              <a:buNone/>
            </a:pPr>
            <a:r>
              <a:rPr sz="1500" b="1">
                <a:solidFill>
                  <a:srgbClr val="105237"/>
                </a:solidFill>
                <a:effectLst/>
                <a:latin typeface="Avenir Next LT Pro" panose="020B0504020202020204" pitchFamily="34" charset="0"/>
              </a:rPr>
              <a:t>Educate &amp; Monitor</a:t>
            </a:r>
            <a:r>
              <a:rPr>
                <a:effectLst/>
              </a:rPr>
              <a:t> </a:t>
            </a:r>
          </a:p>
          <a:p>
            <a:pPr marL="0" algn="l">
              <a:spcBef>
                <a:spcPts val="900"/>
              </a:spcBef>
              <a:buNone/>
            </a:pPr>
            <a:r>
              <a:rPr sz="1350" b="0">
                <a:solidFill>
                  <a:srgbClr val="105237"/>
                </a:solidFill>
                <a:effectLst/>
                <a:latin typeface="Avenir Next LT Pro" panose="020B0504020202020204" pitchFamily="34" charset="0"/>
              </a:rPr>
              <a:t>Promoting awareness and monitoring boating behavior ensures long-term protection of lake environments and property.</a:t>
            </a:r>
            <a:r>
              <a:rPr>
                <a:effectLst/>
              </a:rPr>
              <a:t> </a:t>
            </a:r>
            <a:endParaRPr lang="en-US"/>
          </a:p>
        </p:txBody>
      </p:sp>
    </p:spTree>
    <p:extLst>
      <p:ext uri="{BB962C8B-B14F-4D97-AF65-F5344CB8AC3E}">
        <p14:creationId xmlns:p14="http://schemas.microsoft.com/office/powerpoint/2010/main" val="3601664404"/>
      </p:ext>
    </p:extLst>
  </p:cSld>
  <p:clrMapOvr>
    <a:masterClrMapping/>
  </p:clrMapOvr>
  <mc:AlternateContent xmlns:mc="http://schemas.openxmlformats.org/markup-compatibility/2006" xmlns:p14="http://schemas.microsoft.com/office/powerpoint/2010/main">
    <mc:Choice Requires="p14">
      <p:transition spd="slow" p14:dur="2000" advTm="1627"/>
    </mc:Choice>
    <mc:Fallback xmlns="">
      <p:transition spd="slow" advTm="1627"/>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34F71940-F920-4AC7-9B04-A3BA45F201C1}"/>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D2323996-5C97-9DC2-9261-ABC99AA92BBA}"/>
              </a:ext>
            </a:extLst>
          </p:cNvPr>
          <p:cNvSpPr>
            <a:spLocks noGrp="1"/>
          </p:cNvSpPr>
          <p:nvPr>
            <p:ph sz="quarter" idx="16"/>
          </p:nvPr>
        </p:nvSpPr>
        <p:spPr>
          <a:xfrm>
            <a:off x="828675" y="2886075"/>
            <a:ext cx="10534650" cy="3143250"/>
          </a:xfrm>
        </p:spPr>
        <p:txBody>
          <a:bodyPr>
            <a:normAutofit fontScale="92500"/>
          </a:bodyPr>
          <a:lstStyle/>
          <a:p>
            <a:pPr marL="0" marR="0" indent="0" algn="l" fontAlgn="b">
              <a:buNone/>
            </a:pPr>
            <a:r>
              <a:rPr sz="6750">
                <a:solidFill>
                  <a:srgbClr val="DEB4FC"/>
                </a:solidFill>
                <a:effectLst/>
                <a:latin typeface="Avenir Next LT Pro" panose="020B0504020202020204" pitchFamily="34" charset="0"/>
              </a:rPr>
              <a:t>Environmental Stewardship and Cleanliness </a:t>
            </a:r>
            <a:endParaRPr lang="en-US"/>
          </a:p>
        </p:txBody>
      </p:sp>
      <p:sp>
        <p:nvSpPr>
          <p:cNvPr id="6" name="Date Placeholder 5">
            <a:extLst>
              <a:ext uri="{FF2B5EF4-FFF2-40B4-BE49-F238E27FC236}">
                <a16:creationId xmlns:a16="http://schemas.microsoft.com/office/drawing/2014/main" id="{2EA83A68-398B-4B8F-A7CB-5138A542F7C8}"/>
              </a:ext>
            </a:extLst>
          </p:cNvPr>
          <p:cNvSpPr>
            <a:spLocks noGrp="1"/>
          </p:cNvSpPr>
          <p:nvPr>
            <p:ph type="dt" sz="half" idx="17"/>
          </p:nvPr>
        </p:nvSpPr>
        <p:spPr/>
        <p:txBody>
          <a:bodyPr/>
          <a:lstStyle/>
          <a:p>
            <a:fld id="{E4E981A1-C564-488D-B4B6-3CC796C959F2}" type="datetime1">
              <a:rPr lang="en-US" smtClean="0"/>
              <a:t>5/11/2026</a:t>
            </a:fld>
            <a:endParaRPr lang="en-US" sz="900"/>
          </a:p>
        </p:txBody>
      </p:sp>
      <p:sp>
        <p:nvSpPr>
          <p:cNvPr id="7" name="Slide Number Placeholder 6">
            <a:extLst>
              <a:ext uri="{FF2B5EF4-FFF2-40B4-BE49-F238E27FC236}">
                <a16:creationId xmlns:a16="http://schemas.microsoft.com/office/drawing/2014/main" id="{6310B7C2-F08B-102A-9DEF-902872B234FB}"/>
              </a:ext>
            </a:extLst>
          </p:cNvPr>
          <p:cNvSpPr>
            <a:spLocks noGrp="1"/>
          </p:cNvSpPr>
          <p:nvPr>
            <p:ph type="sldNum" sz="quarter" idx="19"/>
          </p:nvPr>
        </p:nvSpPr>
        <p:spPr/>
        <p:txBody>
          <a:bodyPr/>
          <a:lstStyle/>
          <a:p>
            <a:fld id="{AEAA3239-9EA4-4A65-A281-97F994456D9F}" type="slidenum">
              <a:rPr lang="en-US" smtClean="0"/>
              <a:pPr/>
              <a:t>14</a:t>
            </a:fld>
            <a:endParaRPr lang="en-US" sz="900"/>
          </a:p>
        </p:txBody>
      </p:sp>
    </p:spTree>
    <p:extLst>
      <p:ext uri="{BB962C8B-B14F-4D97-AF65-F5344CB8AC3E}">
        <p14:creationId xmlns:p14="http://schemas.microsoft.com/office/powerpoint/2010/main" val="368039947"/>
      </p:ext>
    </p:extLst>
  </p:cSld>
  <p:clrMapOvr>
    <a:masterClrMapping/>
  </p:clrMapOvr>
  <mc:AlternateContent xmlns:mc="http://schemas.openxmlformats.org/markup-compatibility/2006" xmlns:p14="http://schemas.microsoft.com/office/powerpoint/2010/main">
    <mc:Choice Requires="p14">
      <p:transition spd="slow" p14:dur="2000" advTm="1527"/>
    </mc:Choice>
    <mc:Fallback xmlns="">
      <p:transition spd="slow" advTm="1527"/>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4D9C8691-4BEF-4414-A71A-502679728888}"/>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5DE98BD1-1365-C5F9-0A1C-C8415A420A06}"/>
              </a:ext>
            </a:extLst>
          </p:cNvPr>
          <p:cNvSpPr>
            <a:spLocks noGrp="1"/>
          </p:cNvSpPr>
          <p:nvPr>
            <p:ph sz="quarter" idx="16"/>
          </p:nvPr>
        </p:nvSpPr>
        <p:spPr>
          <a:xfrm>
            <a:off x="857250" y="1095375"/>
            <a:ext cx="10477500" cy="670470"/>
          </a:xfrm>
        </p:spPr>
        <p:txBody>
          <a:bodyPr>
            <a:normAutofit fontScale="77500" lnSpcReduction="20000"/>
          </a:bodyPr>
          <a:lstStyle/>
          <a:p>
            <a:pPr marL="0" indent="0" algn="ctr">
              <a:buNone/>
            </a:pPr>
            <a:r>
              <a:rPr sz="4800" b="0">
                <a:solidFill>
                  <a:srgbClr val="105237"/>
                </a:solidFill>
                <a:effectLst/>
                <a:latin typeface="Avenir Next LT Pro" panose="020B0504020202020204" pitchFamily="34" charset="0"/>
              </a:rPr>
              <a:t>Proper Disposal of Trash </a:t>
            </a:r>
            <a:endParaRPr lang="en-US"/>
          </a:p>
        </p:txBody>
      </p:sp>
      <p:sp>
        <p:nvSpPr>
          <p:cNvPr id="6" name="Date Placeholder 5">
            <a:extLst>
              <a:ext uri="{FF2B5EF4-FFF2-40B4-BE49-F238E27FC236}">
                <a16:creationId xmlns:a16="http://schemas.microsoft.com/office/drawing/2014/main" id="{25693FCA-0132-E0FD-499B-864A9BBA3FD9}"/>
              </a:ext>
            </a:extLst>
          </p:cNvPr>
          <p:cNvSpPr>
            <a:spLocks noGrp="1"/>
          </p:cNvSpPr>
          <p:nvPr>
            <p:ph type="dt" sz="half" idx="17"/>
          </p:nvPr>
        </p:nvSpPr>
        <p:spPr/>
        <p:txBody>
          <a:bodyPr/>
          <a:lstStyle/>
          <a:p>
            <a:fld id="{E4E981A1-C564-488D-B4B6-3CC796C959F2}" type="datetime1">
              <a:rPr lang="en-US" smtClean="0"/>
              <a:t>5/11/2026</a:t>
            </a:fld>
            <a:endParaRPr lang="en-US" sz="900"/>
          </a:p>
        </p:txBody>
      </p:sp>
      <p:sp>
        <p:nvSpPr>
          <p:cNvPr id="7" name="Slide Number Placeholder 6">
            <a:extLst>
              <a:ext uri="{FF2B5EF4-FFF2-40B4-BE49-F238E27FC236}">
                <a16:creationId xmlns:a16="http://schemas.microsoft.com/office/drawing/2014/main" id="{E952073F-0EE6-9ECA-9F32-8C89148C039F}"/>
              </a:ext>
            </a:extLst>
          </p:cNvPr>
          <p:cNvSpPr>
            <a:spLocks noGrp="1"/>
          </p:cNvSpPr>
          <p:nvPr>
            <p:ph type="sldNum" sz="quarter" idx="19"/>
          </p:nvPr>
        </p:nvSpPr>
        <p:spPr/>
        <p:txBody>
          <a:bodyPr/>
          <a:lstStyle/>
          <a:p>
            <a:fld id="{AEAA3239-9EA4-4A65-A281-97F994456D9F}" type="slidenum">
              <a:rPr lang="en-US" smtClean="0"/>
              <a:pPr/>
              <a:t>15</a:t>
            </a:fld>
            <a:endParaRPr lang="en-US" sz="900"/>
          </a:p>
        </p:txBody>
      </p:sp>
      <p:sp>
        <p:nvSpPr>
          <p:cNvPr id="9" name="TextBox 8">
            <a:extLst>
              <a:ext uri="{FF2B5EF4-FFF2-40B4-BE49-F238E27FC236}">
                <a16:creationId xmlns:a16="http://schemas.microsoft.com/office/drawing/2014/main" id="{18AED0AE-C6EC-43AB-A560-977E941C40B8}"/>
              </a:ext>
            </a:extLst>
          </p:cNvPr>
          <p:cNvSpPr txBox="1"/>
          <p:nvPr/>
        </p:nvSpPr>
        <p:spPr>
          <a:xfrm>
            <a:off x="1333500" y="2286000"/>
            <a:ext cx="9525000" cy="1905000"/>
          </a:xfrm>
          <a:prstGeom prst="rect">
            <a:avLst/>
          </a:prstGeom>
          <a:noFill/>
        </p:spPr>
        <p:txBody>
          <a:bodyPr wrap="square" rtlCol="0">
            <a:normAutofit fontScale="92500" lnSpcReduction="20000"/>
          </a:bodyPr>
          <a:lstStyle/>
          <a:p>
            <a:pPr marL="0" algn="ctr">
              <a:buNone/>
            </a:pPr>
            <a:r>
              <a:rPr sz="15000" b="1">
                <a:solidFill>
                  <a:srgbClr val="105237"/>
                </a:solidFill>
                <a:effectLst/>
                <a:latin typeface="Avenir Next LT Pro" panose="020B0504020202020204" pitchFamily="34" charset="0"/>
              </a:rPr>
              <a:t>50% </a:t>
            </a:r>
            <a:endParaRPr lang="en-US"/>
          </a:p>
        </p:txBody>
      </p:sp>
      <p:sp>
        <p:nvSpPr>
          <p:cNvPr id="10" name="TextBox 9">
            <a:extLst>
              <a:ext uri="{FF2B5EF4-FFF2-40B4-BE49-F238E27FC236}">
                <a16:creationId xmlns:a16="http://schemas.microsoft.com/office/drawing/2014/main" id="{D9CA2EEC-3601-40A3-A68D-94261C567CDE}"/>
              </a:ext>
            </a:extLst>
          </p:cNvPr>
          <p:cNvSpPr txBox="1"/>
          <p:nvPr/>
        </p:nvSpPr>
        <p:spPr>
          <a:xfrm>
            <a:off x="1143000" y="4572000"/>
            <a:ext cx="9906000" cy="1571625"/>
          </a:xfrm>
          <a:prstGeom prst="rect">
            <a:avLst/>
          </a:prstGeom>
          <a:noFill/>
        </p:spPr>
        <p:txBody>
          <a:bodyPr wrap="square" rtlCol="0">
            <a:normAutofit lnSpcReduction="10000"/>
          </a:bodyPr>
          <a:lstStyle/>
          <a:p>
            <a:pPr marL="0" algn="ctr">
              <a:buNone/>
            </a:pPr>
            <a:r>
              <a:rPr sz="2550" b="0">
                <a:solidFill>
                  <a:srgbClr val="105237"/>
                </a:solidFill>
                <a:effectLst/>
                <a:latin typeface="Avenir Next LT Pro" panose="020B0504020202020204" pitchFamily="34" charset="0"/>
              </a:rPr>
              <a:t>of pollution in popular lake recreation areas is linked to boating-related litter. </a:t>
            </a:r>
            <a:endParaRPr>
              <a:effectLst/>
            </a:endParaRPr>
          </a:p>
          <a:p>
            <a:pPr marL="0" algn="ctr">
              <a:spcBef>
                <a:spcPts val="750"/>
              </a:spcBef>
              <a:buNone/>
            </a:pPr>
            <a:r>
              <a:rPr sz="2100" b="0">
                <a:solidFill>
                  <a:srgbClr val="105237"/>
                </a:solidFill>
                <a:effectLst/>
                <a:latin typeface="Avenir Next LT Pro" panose="020B0504020202020204" pitchFamily="34" charset="0"/>
              </a:rPr>
              <a:t>Pack out trash and use pump-out stations to protect water quality and aquatic life. </a:t>
            </a:r>
            <a:endParaRPr lang="en-US"/>
          </a:p>
        </p:txBody>
      </p:sp>
    </p:spTree>
    <p:extLst>
      <p:ext uri="{BB962C8B-B14F-4D97-AF65-F5344CB8AC3E}">
        <p14:creationId xmlns:p14="http://schemas.microsoft.com/office/powerpoint/2010/main" val="1568110396"/>
      </p:ext>
    </p:extLst>
  </p:cSld>
  <p:clrMapOvr>
    <a:masterClrMapping/>
  </p:clrMapOvr>
  <mc:AlternateContent xmlns:mc="http://schemas.openxmlformats.org/markup-compatibility/2006" xmlns:p14="http://schemas.microsoft.com/office/powerpoint/2010/main">
    <mc:Choice Requires="p14">
      <p:transition spd="slow" p14:dur="2000" advTm="1724"/>
    </mc:Choice>
    <mc:Fallback xmlns="">
      <p:transition spd="slow" advTm="1724"/>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BDDCBD8E-0371-4E87-B5AE-AAC2A0CADA12}"/>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Content Placeholder 8" descr="A detailed photograph showing a serene lakeshore with lush vegetation, native birds nesting near the water, and a small boat anchored at a respectful distance from the shoreline. The scene should highlight the natural beauty of the habitat, the presence of wildlife, and the boater's adherence to buffer zones, conveying the importance of protecting sensitive areas. No visible or implied text, letters, or words should appear anywhere in the image. The composition should evoke a sense of stewardship, care, and environmental responsibility">
            <a:extLst>
              <a:ext uri="{FF2B5EF4-FFF2-40B4-BE49-F238E27FC236}">
                <a16:creationId xmlns:a16="http://schemas.microsoft.com/office/drawing/2014/main" id="{AFBCB768-0E88-41C4-A7B0-C5EB22CFF3E9}"/>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0" y="0"/>
            <a:ext cx="6858000" cy="6858000"/>
          </a:xfrm>
          <a:prstGeom prst="rect">
            <a:avLst/>
          </a:prstGeom>
        </p:spPr>
      </p:pic>
      <p:sp>
        <p:nvSpPr>
          <p:cNvPr id="6" name="Date Placeholder 5">
            <a:extLst>
              <a:ext uri="{FF2B5EF4-FFF2-40B4-BE49-F238E27FC236}">
                <a16:creationId xmlns:a16="http://schemas.microsoft.com/office/drawing/2014/main" id="{95369962-9DE6-C44E-EDCA-39D0EB252AC8}"/>
              </a:ext>
            </a:extLst>
          </p:cNvPr>
          <p:cNvSpPr>
            <a:spLocks noGrp="1"/>
          </p:cNvSpPr>
          <p:nvPr>
            <p:ph type="dt" sz="half" idx="17"/>
          </p:nvPr>
        </p:nvSpPr>
        <p:spPr/>
        <p:txBody>
          <a:bodyPr/>
          <a:lstStyle/>
          <a:p>
            <a:fld id="{E4E981A1-C564-488D-B4B6-3CC796C959F2}" type="datetime1">
              <a:rPr lang="en-US" smtClean="0"/>
              <a:t>5/11/2026</a:t>
            </a:fld>
            <a:endParaRPr lang="en-US" sz="900"/>
          </a:p>
        </p:txBody>
      </p:sp>
      <p:sp>
        <p:nvSpPr>
          <p:cNvPr id="7" name="Slide Number Placeholder 6">
            <a:extLst>
              <a:ext uri="{FF2B5EF4-FFF2-40B4-BE49-F238E27FC236}">
                <a16:creationId xmlns:a16="http://schemas.microsoft.com/office/drawing/2014/main" id="{D76EAEAC-1966-7B7C-5D57-360860E3ACA2}"/>
              </a:ext>
            </a:extLst>
          </p:cNvPr>
          <p:cNvSpPr>
            <a:spLocks noGrp="1"/>
          </p:cNvSpPr>
          <p:nvPr>
            <p:ph type="sldNum" sz="quarter" idx="19"/>
          </p:nvPr>
        </p:nvSpPr>
        <p:spPr/>
        <p:txBody>
          <a:bodyPr/>
          <a:lstStyle/>
          <a:p>
            <a:fld id="{AEAA3239-9EA4-4A65-A281-97F994456D9F}" type="slidenum">
              <a:rPr lang="en-US" smtClean="0"/>
              <a:pPr/>
              <a:t>16</a:t>
            </a:fld>
            <a:endParaRPr lang="en-US" sz="900"/>
          </a:p>
        </p:txBody>
      </p:sp>
      <p:sp>
        <p:nvSpPr>
          <p:cNvPr id="10" name="TextBox 9">
            <a:extLst>
              <a:ext uri="{FF2B5EF4-FFF2-40B4-BE49-F238E27FC236}">
                <a16:creationId xmlns:a16="http://schemas.microsoft.com/office/drawing/2014/main" id="{07445A13-FBAC-439E-AE76-FA142E234131}"/>
              </a:ext>
            </a:extLst>
          </p:cNvPr>
          <p:cNvSpPr txBox="1"/>
          <p:nvPr/>
        </p:nvSpPr>
        <p:spPr>
          <a:xfrm>
            <a:off x="7200900" y="581025"/>
            <a:ext cx="4391025" cy="1005780"/>
          </a:xfrm>
          <a:prstGeom prst="rect">
            <a:avLst/>
          </a:prstGeom>
          <a:noFill/>
        </p:spPr>
        <p:txBody>
          <a:bodyPr wrap="square" rtlCol="0">
            <a:normAutofit fontScale="92500" lnSpcReduction="10000"/>
          </a:bodyPr>
          <a:lstStyle/>
          <a:p>
            <a:pPr marL="0" algn="l">
              <a:buNone/>
            </a:pPr>
            <a:r>
              <a:rPr sz="3600">
                <a:solidFill>
                  <a:srgbClr val="105237"/>
                </a:solidFill>
                <a:effectLst/>
                <a:latin typeface="Avenir Next LT Pro" panose="020B0504020202020204" pitchFamily="34" charset="0"/>
              </a:rPr>
              <a:t>Protecting Wildlife Habitats</a:t>
            </a:r>
            <a:r>
              <a:rPr>
                <a:effectLst/>
              </a:rPr>
              <a:t> </a:t>
            </a:r>
            <a:endParaRPr lang="en-US"/>
          </a:p>
        </p:txBody>
      </p:sp>
      <p:sp>
        <p:nvSpPr>
          <p:cNvPr id="11" name="TextBox 10">
            <a:extLst>
              <a:ext uri="{FF2B5EF4-FFF2-40B4-BE49-F238E27FC236}">
                <a16:creationId xmlns:a16="http://schemas.microsoft.com/office/drawing/2014/main" id="{A10EBD47-1C6B-4B4D-92D7-9FEE362F5EE8}"/>
              </a:ext>
            </a:extLst>
          </p:cNvPr>
          <p:cNvSpPr txBox="1"/>
          <p:nvPr/>
        </p:nvSpPr>
        <p:spPr>
          <a:xfrm>
            <a:off x="7200900" y="1872555"/>
            <a:ext cx="4391025" cy="251370"/>
          </a:xfrm>
          <a:prstGeom prst="rect">
            <a:avLst/>
          </a:prstGeom>
          <a:noFill/>
        </p:spPr>
        <p:txBody>
          <a:bodyPr wrap="square" rtlCol="0">
            <a:normAutofit fontScale="70000" lnSpcReduction="20000"/>
          </a:bodyPr>
          <a:lstStyle/>
          <a:p>
            <a:pPr marL="0" algn="l">
              <a:buNone/>
            </a:pPr>
            <a:r>
              <a:rPr sz="1650" b="1">
                <a:solidFill>
                  <a:srgbClr val="105237"/>
                </a:solidFill>
                <a:effectLst/>
                <a:latin typeface="Avenir Next LT Pro" panose="020B0504020202020204" pitchFamily="34" charset="0"/>
              </a:rPr>
              <a:t>Keep respectful buffer zones</a:t>
            </a:r>
            <a:r>
              <a:rPr>
                <a:effectLst/>
              </a:rPr>
              <a:t> </a:t>
            </a:r>
            <a:endParaRPr lang="en-US"/>
          </a:p>
        </p:txBody>
      </p:sp>
      <p:sp>
        <p:nvSpPr>
          <p:cNvPr id="12" name="TextBox 11">
            <a:extLst>
              <a:ext uri="{FF2B5EF4-FFF2-40B4-BE49-F238E27FC236}">
                <a16:creationId xmlns:a16="http://schemas.microsoft.com/office/drawing/2014/main" id="{51F6DACD-CDEA-4AB3-83A3-83A10B716544}"/>
              </a:ext>
            </a:extLst>
          </p:cNvPr>
          <p:cNvSpPr txBox="1"/>
          <p:nvPr/>
        </p:nvSpPr>
        <p:spPr>
          <a:xfrm>
            <a:off x="7200900" y="2219176"/>
            <a:ext cx="4391025" cy="771525"/>
          </a:xfrm>
          <a:prstGeom prst="rect">
            <a:avLst/>
          </a:prstGeom>
          <a:noFill/>
        </p:spPr>
        <p:txBody>
          <a:bodyPr wrap="square" rtlCol="0">
            <a:normAutofit lnSpcReduction="10000"/>
          </a:bodyPr>
          <a:lstStyle/>
          <a:p>
            <a:pPr marL="0" marR="0" algn="l">
              <a:spcBef>
                <a:spcPts val="750"/>
              </a:spcBef>
              <a:buNone/>
            </a:pPr>
            <a:r>
              <a:rPr sz="1500" b="0">
                <a:solidFill>
                  <a:srgbClr val="105237"/>
                </a:solidFill>
                <a:effectLst/>
                <a:latin typeface="Avenir Next LT Pro" panose="020B0504020202020204" pitchFamily="34" charset="0"/>
              </a:rPr>
              <a:t>Reduce disturbance by slowing down and staying clear of nesting, feeding, and shoreline refuge areas.</a:t>
            </a:r>
            <a:r>
              <a:rPr>
                <a:effectLst/>
              </a:rPr>
              <a:t> </a:t>
            </a:r>
            <a:endParaRPr lang="en-US"/>
          </a:p>
        </p:txBody>
      </p:sp>
      <p:sp>
        <p:nvSpPr>
          <p:cNvPr id="13" name="TextBox 12">
            <a:extLst>
              <a:ext uri="{FF2B5EF4-FFF2-40B4-BE49-F238E27FC236}">
                <a16:creationId xmlns:a16="http://schemas.microsoft.com/office/drawing/2014/main" id="{D0E9E744-D91D-4F25-90DE-C6A578E817C1}"/>
              </a:ext>
            </a:extLst>
          </p:cNvPr>
          <p:cNvSpPr txBox="1"/>
          <p:nvPr/>
        </p:nvSpPr>
        <p:spPr>
          <a:xfrm>
            <a:off x="7200900" y="3124051"/>
            <a:ext cx="4391025" cy="251370"/>
          </a:xfrm>
          <a:prstGeom prst="rect">
            <a:avLst/>
          </a:prstGeom>
          <a:noFill/>
        </p:spPr>
        <p:txBody>
          <a:bodyPr wrap="square" rtlCol="0">
            <a:normAutofit fontScale="70000" lnSpcReduction="20000"/>
          </a:bodyPr>
          <a:lstStyle/>
          <a:p>
            <a:pPr marL="0" marR="0" algn="l">
              <a:spcBef>
                <a:spcPts val="1050"/>
              </a:spcBef>
              <a:buNone/>
            </a:pPr>
            <a:r>
              <a:rPr sz="1650" b="1">
                <a:solidFill>
                  <a:srgbClr val="105237"/>
                </a:solidFill>
                <a:effectLst/>
                <a:latin typeface="Avenir Next LT Pro" panose="020B0504020202020204" pitchFamily="34" charset="0"/>
              </a:rPr>
              <a:t>Clean hulls and equipment</a:t>
            </a:r>
            <a:r>
              <a:rPr>
                <a:effectLst/>
              </a:rPr>
              <a:t> </a:t>
            </a:r>
            <a:endParaRPr lang="en-US"/>
          </a:p>
        </p:txBody>
      </p:sp>
      <p:sp>
        <p:nvSpPr>
          <p:cNvPr id="14" name="TextBox 13">
            <a:extLst>
              <a:ext uri="{FF2B5EF4-FFF2-40B4-BE49-F238E27FC236}">
                <a16:creationId xmlns:a16="http://schemas.microsoft.com/office/drawing/2014/main" id="{78ED55A2-0C51-4E60-85FF-7D623A63795C}"/>
              </a:ext>
            </a:extLst>
          </p:cNvPr>
          <p:cNvSpPr txBox="1"/>
          <p:nvPr/>
        </p:nvSpPr>
        <p:spPr>
          <a:xfrm>
            <a:off x="7200900" y="3470671"/>
            <a:ext cx="4391025" cy="514350"/>
          </a:xfrm>
          <a:prstGeom prst="rect">
            <a:avLst/>
          </a:prstGeom>
          <a:noFill/>
        </p:spPr>
        <p:txBody>
          <a:bodyPr wrap="square" rtlCol="0">
            <a:normAutofit fontScale="92500" lnSpcReduction="20000"/>
          </a:bodyPr>
          <a:lstStyle/>
          <a:p>
            <a:pPr marL="0" marR="0" algn="l">
              <a:spcBef>
                <a:spcPts val="750"/>
              </a:spcBef>
              <a:buNone/>
            </a:pPr>
            <a:r>
              <a:rPr sz="1500" b="0">
                <a:solidFill>
                  <a:srgbClr val="105237"/>
                </a:solidFill>
                <a:effectLst/>
                <a:latin typeface="Avenir Next LT Pro" panose="020B0504020202020204" pitchFamily="34" charset="0"/>
              </a:rPr>
              <a:t>Remove plants and mud, drain water, and dry gear to prevent introducing invasive species.</a:t>
            </a:r>
            <a:r>
              <a:rPr>
                <a:effectLst/>
              </a:rPr>
              <a:t> </a:t>
            </a:r>
            <a:endParaRPr lang="en-US"/>
          </a:p>
        </p:txBody>
      </p:sp>
      <p:sp>
        <p:nvSpPr>
          <p:cNvPr id="15" name="TextBox 14">
            <a:extLst>
              <a:ext uri="{FF2B5EF4-FFF2-40B4-BE49-F238E27FC236}">
                <a16:creationId xmlns:a16="http://schemas.microsoft.com/office/drawing/2014/main" id="{EF59A426-21A7-4004-85D0-8F7C39590540}"/>
              </a:ext>
            </a:extLst>
          </p:cNvPr>
          <p:cNvSpPr txBox="1"/>
          <p:nvPr/>
        </p:nvSpPr>
        <p:spPr>
          <a:xfrm>
            <a:off x="7200900" y="4118371"/>
            <a:ext cx="4391025" cy="251370"/>
          </a:xfrm>
          <a:prstGeom prst="rect">
            <a:avLst/>
          </a:prstGeom>
          <a:noFill/>
        </p:spPr>
        <p:txBody>
          <a:bodyPr wrap="square" rtlCol="0">
            <a:normAutofit fontScale="70000" lnSpcReduction="20000"/>
          </a:bodyPr>
          <a:lstStyle/>
          <a:p>
            <a:pPr marL="0" marR="0" algn="l">
              <a:spcBef>
                <a:spcPts val="1050"/>
              </a:spcBef>
              <a:buNone/>
            </a:pPr>
            <a:r>
              <a:rPr sz="1650" b="1">
                <a:solidFill>
                  <a:srgbClr val="105237"/>
                </a:solidFill>
                <a:effectLst/>
                <a:latin typeface="Avenir Next LT Pro" panose="020B0504020202020204" pitchFamily="34" charset="0"/>
              </a:rPr>
              <a:t>Avoid sensitive seasons</a:t>
            </a:r>
            <a:r>
              <a:rPr>
                <a:effectLst/>
              </a:rPr>
              <a:t> </a:t>
            </a:r>
            <a:endParaRPr lang="en-US"/>
          </a:p>
        </p:txBody>
      </p:sp>
      <p:sp>
        <p:nvSpPr>
          <p:cNvPr id="16" name="TextBox 15">
            <a:extLst>
              <a:ext uri="{FF2B5EF4-FFF2-40B4-BE49-F238E27FC236}">
                <a16:creationId xmlns:a16="http://schemas.microsoft.com/office/drawing/2014/main" id="{E5087F00-2D7B-40F0-93D5-CFDB56133D2E}"/>
              </a:ext>
            </a:extLst>
          </p:cNvPr>
          <p:cNvSpPr txBox="1"/>
          <p:nvPr/>
        </p:nvSpPr>
        <p:spPr>
          <a:xfrm>
            <a:off x="7200900" y="4464992"/>
            <a:ext cx="4391025" cy="514350"/>
          </a:xfrm>
          <a:prstGeom prst="rect">
            <a:avLst/>
          </a:prstGeom>
          <a:noFill/>
        </p:spPr>
        <p:txBody>
          <a:bodyPr wrap="square" rtlCol="0">
            <a:normAutofit fontScale="92500" lnSpcReduction="20000"/>
          </a:bodyPr>
          <a:lstStyle/>
          <a:p>
            <a:pPr marL="0" marR="0" algn="l">
              <a:spcBef>
                <a:spcPts val="750"/>
              </a:spcBef>
              <a:buNone/>
            </a:pPr>
            <a:r>
              <a:rPr sz="1500" b="0">
                <a:solidFill>
                  <a:srgbClr val="105237"/>
                </a:solidFill>
                <a:effectLst/>
                <a:latin typeface="Avenir Next LT Pro" panose="020B0504020202020204" pitchFamily="34" charset="0"/>
              </a:rPr>
              <a:t>Steer clear of protected zones during breeding periods to help preserve biodiversity long-term.</a:t>
            </a:r>
            <a:r>
              <a:rPr>
                <a:effectLst/>
              </a:rPr>
              <a:t> </a:t>
            </a:r>
            <a:endParaRPr lang="en-US"/>
          </a:p>
        </p:txBody>
      </p:sp>
    </p:spTree>
    <p:extLst>
      <p:ext uri="{BB962C8B-B14F-4D97-AF65-F5344CB8AC3E}">
        <p14:creationId xmlns:p14="http://schemas.microsoft.com/office/powerpoint/2010/main" val="2768693722"/>
      </p:ext>
    </p:extLst>
  </p:cSld>
  <p:clrMapOvr>
    <a:masterClrMapping/>
  </p:clrMapOvr>
  <mc:AlternateContent xmlns:mc="http://schemas.openxmlformats.org/markup-compatibility/2006" xmlns:p14="http://schemas.microsoft.com/office/powerpoint/2010/main">
    <mc:Choice Requires="p14">
      <p:transition spd="slow" p14:dur="2000" advTm="1623"/>
    </mc:Choice>
    <mc:Fallback xmlns="">
      <p:transition spd="slow" advTm="1623"/>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31944BB6-51E0-49E4-B1AC-D70880E2BABB}"/>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CFB53B7B-F3D2-CBCB-691F-5493DD9673AB}"/>
              </a:ext>
            </a:extLst>
          </p:cNvPr>
          <p:cNvSpPr>
            <a:spLocks noGrp="1"/>
          </p:cNvSpPr>
          <p:nvPr>
            <p:ph sz="quarter" idx="16"/>
          </p:nvPr>
        </p:nvSpPr>
        <p:spPr>
          <a:xfrm>
            <a:off x="828675" y="3933825"/>
            <a:ext cx="10534650" cy="2095500"/>
          </a:xfrm>
        </p:spPr>
        <p:txBody>
          <a:bodyPr>
            <a:normAutofit fontScale="92500" lnSpcReduction="10000"/>
          </a:bodyPr>
          <a:lstStyle/>
          <a:p>
            <a:pPr marL="0" marR="0" indent="0" algn="l" fontAlgn="b">
              <a:buNone/>
            </a:pPr>
            <a:r>
              <a:rPr sz="6750">
                <a:solidFill>
                  <a:srgbClr val="DEB4FC"/>
                </a:solidFill>
                <a:effectLst/>
                <a:latin typeface="Avenir Next LT Pro" panose="020B0504020202020204" pitchFamily="34" charset="0"/>
              </a:rPr>
              <a:t>Emergency Preparedness &amp; Helping Others</a:t>
            </a:r>
            <a:r>
              <a:rPr>
                <a:effectLst/>
              </a:rPr>
              <a:t> </a:t>
            </a:r>
            <a:endParaRPr lang="en-US"/>
          </a:p>
        </p:txBody>
      </p:sp>
      <p:sp>
        <p:nvSpPr>
          <p:cNvPr id="6" name="Date Placeholder 5">
            <a:extLst>
              <a:ext uri="{FF2B5EF4-FFF2-40B4-BE49-F238E27FC236}">
                <a16:creationId xmlns:a16="http://schemas.microsoft.com/office/drawing/2014/main" id="{F364FAF0-4C68-30B3-C09E-8571ABA9CC55}"/>
              </a:ext>
            </a:extLst>
          </p:cNvPr>
          <p:cNvSpPr>
            <a:spLocks noGrp="1"/>
          </p:cNvSpPr>
          <p:nvPr>
            <p:ph type="dt" sz="half" idx="17"/>
          </p:nvPr>
        </p:nvSpPr>
        <p:spPr/>
        <p:txBody>
          <a:bodyPr/>
          <a:lstStyle/>
          <a:p>
            <a:fld id="{E4E981A1-C564-488D-B4B6-3CC796C959F2}" type="datetime1">
              <a:rPr lang="en-US" smtClean="0"/>
              <a:t>5/11/2026</a:t>
            </a:fld>
            <a:endParaRPr lang="en-US" sz="900"/>
          </a:p>
        </p:txBody>
      </p:sp>
      <p:sp>
        <p:nvSpPr>
          <p:cNvPr id="7" name="Slide Number Placeholder 6">
            <a:extLst>
              <a:ext uri="{FF2B5EF4-FFF2-40B4-BE49-F238E27FC236}">
                <a16:creationId xmlns:a16="http://schemas.microsoft.com/office/drawing/2014/main" id="{D3CFB74D-D001-7A11-0982-284B0A582DDE}"/>
              </a:ext>
            </a:extLst>
          </p:cNvPr>
          <p:cNvSpPr>
            <a:spLocks noGrp="1"/>
          </p:cNvSpPr>
          <p:nvPr>
            <p:ph type="sldNum" sz="quarter" idx="19"/>
          </p:nvPr>
        </p:nvSpPr>
        <p:spPr/>
        <p:txBody>
          <a:bodyPr/>
          <a:lstStyle/>
          <a:p>
            <a:fld id="{AEAA3239-9EA4-4A65-A281-97F994456D9F}" type="slidenum">
              <a:rPr lang="en-US" smtClean="0"/>
              <a:pPr/>
              <a:t>17</a:t>
            </a:fld>
            <a:endParaRPr lang="en-US" sz="900"/>
          </a:p>
        </p:txBody>
      </p:sp>
    </p:spTree>
    <p:extLst>
      <p:ext uri="{BB962C8B-B14F-4D97-AF65-F5344CB8AC3E}">
        <p14:creationId xmlns:p14="http://schemas.microsoft.com/office/powerpoint/2010/main" val="451454917"/>
      </p:ext>
    </p:extLst>
  </p:cSld>
  <p:clrMapOvr>
    <a:masterClrMapping/>
  </p:clrMapOvr>
  <mc:AlternateContent xmlns:mc="http://schemas.openxmlformats.org/markup-compatibility/2006" xmlns:p14="http://schemas.microsoft.com/office/powerpoint/2010/main">
    <mc:Choice Requires="p14">
      <p:transition spd="slow" p14:dur="2000" advTm="1526"/>
    </mc:Choice>
    <mc:Fallback xmlns="">
      <p:transition spd="slow" advTm="1526"/>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390E9B53-6624-4665-8207-5EF5C3BC3535}"/>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Content Placeholder 8" descr="A vector illustration icon of a life jacket, symbolizing safety gear, with a transparent background and no visible or implied text, letters, or words">
            <a:extLst>
              <a:ext uri="{FF2B5EF4-FFF2-40B4-BE49-F238E27FC236}">
                <a16:creationId xmlns:a16="http://schemas.microsoft.com/office/drawing/2014/main" id="{53485216-B972-4E29-99A8-7EADF0460AA9}"/>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618083" y="1541115"/>
            <a:ext cx="3408312" cy="3408312"/>
          </a:xfrm>
          <a:prstGeom prst="rect">
            <a:avLst/>
          </a:prstGeom>
        </p:spPr>
      </p:pic>
      <p:sp>
        <p:nvSpPr>
          <p:cNvPr id="6" name="Date Placeholder 5">
            <a:extLst>
              <a:ext uri="{FF2B5EF4-FFF2-40B4-BE49-F238E27FC236}">
                <a16:creationId xmlns:a16="http://schemas.microsoft.com/office/drawing/2014/main" id="{BA3238D8-F27A-A991-9EED-1594E8A14273}"/>
              </a:ext>
            </a:extLst>
          </p:cNvPr>
          <p:cNvSpPr>
            <a:spLocks noGrp="1"/>
          </p:cNvSpPr>
          <p:nvPr>
            <p:ph type="dt" sz="half" idx="17"/>
          </p:nvPr>
        </p:nvSpPr>
        <p:spPr/>
        <p:txBody>
          <a:bodyPr/>
          <a:lstStyle/>
          <a:p>
            <a:fld id="{E4E981A1-C564-488D-B4B6-3CC796C959F2}" type="datetime1">
              <a:rPr lang="en-US" smtClean="0"/>
              <a:t>5/11/2026</a:t>
            </a:fld>
            <a:endParaRPr lang="en-US" sz="900"/>
          </a:p>
        </p:txBody>
      </p:sp>
      <p:sp>
        <p:nvSpPr>
          <p:cNvPr id="7" name="Slide Number Placeholder 6">
            <a:extLst>
              <a:ext uri="{FF2B5EF4-FFF2-40B4-BE49-F238E27FC236}">
                <a16:creationId xmlns:a16="http://schemas.microsoft.com/office/drawing/2014/main" id="{81D0C0AD-D1D9-F8CE-C906-D20A309A9281}"/>
              </a:ext>
            </a:extLst>
          </p:cNvPr>
          <p:cNvSpPr>
            <a:spLocks noGrp="1"/>
          </p:cNvSpPr>
          <p:nvPr>
            <p:ph type="sldNum" sz="quarter" idx="19"/>
          </p:nvPr>
        </p:nvSpPr>
        <p:spPr/>
        <p:txBody>
          <a:bodyPr/>
          <a:lstStyle/>
          <a:p>
            <a:fld id="{AEAA3239-9EA4-4A65-A281-97F994456D9F}" type="slidenum">
              <a:rPr lang="en-US" smtClean="0"/>
              <a:pPr/>
              <a:t>18</a:t>
            </a:fld>
            <a:endParaRPr lang="en-US" sz="900"/>
          </a:p>
        </p:txBody>
      </p:sp>
      <p:pic>
        <p:nvPicPr>
          <p:cNvPr id="10" name="Graphic 9">
            <a:extLst>
              <a:ext uri="{FF2B5EF4-FFF2-40B4-BE49-F238E27FC236}">
                <a16:creationId xmlns:a16="http://schemas.microsoft.com/office/drawing/2014/main" id="{7203EBFE-CBCB-41ED-93EC-705C206EC13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208859" y="1541115"/>
            <a:ext cx="3408312" cy="3408312"/>
          </a:xfrm>
          <a:prstGeom prst="rect">
            <a:avLst/>
          </a:prstGeom>
        </p:spPr>
      </p:pic>
      <p:pic>
        <p:nvPicPr>
          <p:cNvPr id="11" name="Graphic 10" descr="A vector illustration icon of a handheld radio or communication device, symbolizing emergency communication, with a transparent background and no visible or implied text, letters, or words">
            <a:extLst>
              <a:ext uri="{FF2B5EF4-FFF2-40B4-BE49-F238E27FC236}">
                <a16:creationId xmlns:a16="http://schemas.microsoft.com/office/drawing/2014/main" id="{FC511A2B-4F1B-4CBC-BF83-499EF187950F}"/>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799635" y="1541115"/>
            <a:ext cx="3408312" cy="3408312"/>
          </a:xfrm>
          <a:prstGeom prst="rect">
            <a:avLst/>
          </a:prstGeom>
        </p:spPr>
      </p:pic>
      <p:sp>
        <p:nvSpPr>
          <p:cNvPr id="12" name="TextBox 11">
            <a:extLst>
              <a:ext uri="{FF2B5EF4-FFF2-40B4-BE49-F238E27FC236}">
                <a16:creationId xmlns:a16="http://schemas.microsoft.com/office/drawing/2014/main" id="{96537FA8-2BA4-40B7-9D65-93920A658422}"/>
              </a:ext>
            </a:extLst>
          </p:cNvPr>
          <p:cNvSpPr txBox="1"/>
          <p:nvPr/>
        </p:nvSpPr>
        <p:spPr>
          <a:xfrm>
            <a:off x="618083" y="771525"/>
            <a:ext cx="10955535" cy="502890"/>
          </a:xfrm>
          <a:prstGeom prst="rect">
            <a:avLst/>
          </a:prstGeom>
          <a:noFill/>
        </p:spPr>
        <p:txBody>
          <a:bodyPr wrap="square" rtlCol="0">
            <a:normAutofit fontScale="92500" lnSpcReduction="20000"/>
          </a:bodyPr>
          <a:lstStyle/>
          <a:p>
            <a:pPr marL="0" algn="l">
              <a:buNone/>
            </a:pPr>
            <a:r>
              <a:rPr sz="3600" b="0">
                <a:solidFill>
                  <a:srgbClr val="105237"/>
                </a:solidFill>
                <a:effectLst/>
                <a:latin typeface="Avenir Next LT Pro" panose="020B0504020202020204" pitchFamily="34" charset="0"/>
              </a:rPr>
              <a:t>Being Prepared for Emergencies</a:t>
            </a:r>
            <a:r>
              <a:rPr>
                <a:effectLst/>
              </a:rPr>
              <a:t> </a:t>
            </a:r>
            <a:endParaRPr lang="en-US"/>
          </a:p>
        </p:txBody>
      </p:sp>
      <p:sp>
        <p:nvSpPr>
          <p:cNvPr id="13" name="TextBox 12">
            <a:extLst>
              <a:ext uri="{FF2B5EF4-FFF2-40B4-BE49-F238E27FC236}">
                <a16:creationId xmlns:a16="http://schemas.microsoft.com/office/drawing/2014/main" id="{3AD3A9C4-4B91-4A59-9252-ECFD37CBFC1E}"/>
              </a:ext>
            </a:extLst>
          </p:cNvPr>
          <p:cNvSpPr txBox="1"/>
          <p:nvPr/>
        </p:nvSpPr>
        <p:spPr>
          <a:xfrm>
            <a:off x="618083" y="5044678"/>
            <a:ext cx="3408312" cy="1344662"/>
          </a:xfrm>
          <a:prstGeom prst="rect">
            <a:avLst/>
          </a:prstGeom>
          <a:noFill/>
        </p:spPr>
        <p:txBody>
          <a:bodyPr wrap="square" rtlCol="0">
            <a:normAutofit lnSpcReduction="10000"/>
          </a:bodyPr>
          <a:lstStyle/>
          <a:p>
            <a:pPr marL="0" algn="l">
              <a:buNone/>
            </a:pPr>
            <a:r>
              <a:rPr sz="1425" b="1">
                <a:solidFill>
                  <a:srgbClr val="105237"/>
                </a:solidFill>
                <a:effectLst/>
                <a:latin typeface="Avenir Next LT Pro" panose="020B0504020202020204" pitchFamily="34" charset="0"/>
              </a:rPr>
              <a:t>Safety Gear</a:t>
            </a:r>
            <a:r>
              <a:rPr>
                <a:effectLst/>
              </a:rPr>
              <a:t> </a:t>
            </a:r>
          </a:p>
          <a:p>
            <a:pPr marL="0" algn="l">
              <a:spcBef>
                <a:spcPts val="900"/>
              </a:spcBef>
              <a:buNone/>
            </a:pPr>
            <a:r>
              <a:rPr sz="1425" b="0">
                <a:solidFill>
                  <a:srgbClr val="105237"/>
                </a:solidFill>
                <a:effectLst/>
                <a:latin typeface="Avenir Next LT Pro" panose="020B0504020202020204" pitchFamily="34" charset="0"/>
              </a:rPr>
              <a:t>Equip your boat with life jackets, fire extinguishers, and first aid kits to ensure immediate response capability during emergencies.</a:t>
            </a:r>
            <a:r>
              <a:rPr>
                <a:effectLst/>
              </a:rPr>
              <a:t> </a:t>
            </a:r>
            <a:endParaRPr lang="en-US"/>
          </a:p>
        </p:txBody>
      </p:sp>
      <p:sp>
        <p:nvSpPr>
          <p:cNvPr id="14" name="TextBox 13">
            <a:extLst>
              <a:ext uri="{FF2B5EF4-FFF2-40B4-BE49-F238E27FC236}">
                <a16:creationId xmlns:a16="http://schemas.microsoft.com/office/drawing/2014/main" id="{9940B39B-2638-4E39-BE12-8ABD58421E70}"/>
              </a:ext>
            </a:extLst>
          </p:cNvPr>
          <p:cNvSpPr txBox="1"/>
          <p:nvPr/>
        </p:nvSpPr>
        <p:spPr>
          <a:xfrm>
            <a:off x="4208859" y="5044678"/>
            <a:ext cx="3408312" cy="1091356"/>
          </a:xfrm>
          <a:prstGeom prst="rect">
            <a:avLst/>
          </a:prstGeom>
          <a:noFill/>
        </p:spPr>
        <p:txBody>
          <a:bodyPr wrap="square" rtlCol="0">
            <a:normAutofit fontScale="92500" lnSpcReduction="10000"/>
          </a:bodyPr>
          <a:lstStyle/>
          <a:p>
            <a:pPr marL="0" algn="l">
              <a:buNone/>
            </a:pPr>
            <a:r>
              <a:rPr sz="1425" b="1">
                <a:solidFill>
                  <a:srgbClr val="105237"/>
                </a:solidFill>
                <a:effectLst/>
                <a:latin typeface="Avenir Next LT Pro" panose="020B0504020202020204" pitchFamily="34" charset="0"/>
              </a:rPr>
              <a:t>Emergency Protocols</a:t>
            </a:r>
            <a:r>
              <a:rPr>
                <a:effectLst/>
              </a:rPr>
              <a:t> </a:t>
            </a:r>
          </a:p>
          <a:p>
            <a:pPr marL="0" algn="l">
              <a:spcBef>
                <a:spcPts val="900"/>
              </a:spcBef>
              <a:buNone/>
            </a:pPr>
            <a:r>
              <a:rPr sz="1425" b="0">
                <a:solidFill>
                  <a:srgbClr val="105237"/>
                </a:solidFill>
                <a:effectLst/>
                <a:latin typeface="Avenir Next LT Pro" panose="020B0504020202020204" pitchFamily="34" charset="0"/>
              </a:rPr>
              <a:t>Familiarize yourself and your crew with emergency procedures, including man-overboard drills and evacuation plans.</a:t>
            </a:r>
            <a:r>
              <a:rPr>
                <a:effectLst/>
              </a:rPr>
              <a:t> </a:t>
            </a:r>
            <a:endParaRPr lang="en-US"/>
          </a:p>
        </p:txBody>
      </p:sp>
      <p:sp>
        <p:nvSpPr>
          <p:cNvPr id="15" name="TextBox 14">
            <a:extLst>
              <a:ext uri="{FF2B5EF4-FFF2-40B4-BE49-F238E27FC236}">
                <a16:creationId xmlns:a16="http://schemas.microsoft.com/office/drawing/2014/main" id="{2416DE3B-28C3-4B57-BC2E-5466C03212E1}"/>
              </a:ext>
            </a:extLst>
          </p:cNvPr>
          <p:cNvSpPr txBox="1"/>
          <p:nvPr/>
        </p:nvSpPr>
        <p:spPr>
          <a:xfrm>
            <a:off x="7799635" y="5044678"/>
            <a:ext cx="3408312" cy="1091356"/>
          </a:xfrm>
          <a:prstGeom prst="rect">
            <a:avLst/>
          </a:prstGeom>
          <a:noFill/>
        </p:spPr>
        <p:txBody>
          <a:bodyPr wrap="square" rtlCol="0">
            <a:normAutofit lnSpcReduction="10000"/>
          </a:bodyPr>
          <a:lstStyle/>
          <a:p>
            <a:pPr marL="0" algn="l">
              <a:buNone/>
            </a:pPr>
            <a:r>
              <a:rPr sz="1425" b="1">
                <a:solidFill>
                  <a:srgbClr val="105237"/>
                </a:solidFill>
                <a:effectLst/>
                <a:latin typeface="Avenir Next LT Pro" panose="020B0504020202020204" pitchFamily="34" charset="0"/>
              </a:rPr>
              <a:t>Communication Devices</a:t>
            </a:r>
            <a:r>
              <a:rPr>
                <a:effectLst/>
              </a:rPr>
              <a:t> </a:t>
            </a:r>
          </a:p>
          <a:p>
            <a:pPr marL="0" algn="l">
              <a:spcBef>
                <a:spcPts val="900"/>
              </a:spcBef>
              <a:buNone/>
            </a:pPr>
            <a:r>
              <a:rPr sz="1425" b="0">
                <a:solidFill>
                  <a:srgbClr val="105237"/>
                </a:solidFill>
                <a:effectLst/>
                <a:latin typeface="Avenir Next LT Pro" panose="020B0504020202020204" pitchFamily="34" charset="0"/>
              </a:rPr>
              <a:t>Carry radios, flares, and signaling devices to maintain contact and call for help when needed.</a:t>
            </a:r>
            <a:r>
              <a:rPr>
                <a:effectLst/>
              </a:rPr>
              <a:t> </a:t>
            </a:r>
            <a:endParaRPr lang="en-US"/>
          </a:p>
        </p:txBody>
      </p:sp>
    </p:spTree>
    <p:extLst>
      <p:ext uri="{BB962C8B-B14F-4D97-AF65-F5344CB8AC3E}">
        <p14:creationId xmlns:p14="http://schemas.microsoft.com/office/powerpoint/2010/main" val="27548028"/>
      </p:ext>
    </p:extLst>
  </p:cSld>
  <p:clrMapOvr>
    <a:masterClrMapping/>
  </p:clrMapOvr>
  <mc:AlternateContent xmlns:mc="http://schemas.openxmlformats.org/markup-compatibility/2006" xmlns:p14="http://schemas.microsoft.com/office/powerpoint/2010/main">
    <mc:Choice Requires="p14">
      <p:transition spd="slow" p14:dur="2000" advTm="1380"/>
    </mc:Choice>
    <mc:Fallback xmlns="">
      <p:transition spd="slow" advTm="138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248FC501-D3E0-43D0-981B-B2BE070F006C}"/>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81B27134-0159-A6D2-D29D-BEF212FE6415}"/>
              </a:ext>
            </a:extLst>
          </p:cNvPr>
          <p:cNvSpPr>
            <a:spLocks noGrp="1"/>
          </p:cNvSpPr>
          <p:nvPr>
            <p:ph sz="quarter" idx="16"/>
          </p:nvPr>
        </p:nvSpPr>
        <p:spPr>
          <a:xfrm>
            <a:off x="619125" y="619125"/>
            <a:ext cx="3026419" cy="1919882"/>
          </a:xfrm>
        </p:spPr>
        <p:txBody>
          <a:bodyPr>
            <a:normAutofit fontScale="77500" lnSpcReduction="20000"/>
          </a:bodyPr>
          <a:lstStyle/>
          <a:p>
            <a:pPr marL="0" marR="0" indent="0" algn="l">
              <a:buNone/>
            </a:pPr>
            <a:r>
              <a:rPr sz="4100" b="0" dirty="0">
                <a:solidFill>
                  <a:srgbClr val="105237"/>
                </a:solidFill>
                <a:effectLst/>
                <a:latin typeface="Avenir Next LT Pro" panose="020B0504020202020204" pitchFamily="34" charset="0"/>
              </a:rPr>
              <a:t>Offering</a:t>
            </a:r>
            <a:r>
              <a:rPr sz="4800" b="0" dirty="0">
                <a:solidFill>
                  <a:srgbClr val="105237"/>
                </a:solidFill>
                <a:effectLst/>
                <a:latin typeface="Avenir Next LT Pro" panose="020B0504020202020204" pitchFamily="34" charset="0"/>
              </a:rPr>
              <a:t> Assistance to </a:t>
            </a:r>
            <a:r>
              <a:rPr lang="en-US" sz="4800" dirty="0">
                <a:solidFill>
                  <a:srgbClr val="105237"/>
                </a:solidFill>
                <a:latin typeface="Avenir Next LT Pro" panose="020B0504020202020204" pitchFamily="34" charset="0"/>
              </a:rPr>
              <a:t>Others</a:t>
            </a:r>
            <a:endParaRPr lang="en-US" dirty="0"/>
          </a:p>
        </p:txBody>
      </p:sp>
      <p:sp>
        <p:nvSpPr>
          <p:cNvPr id="6" name="Date Placeholder 5">
            <a:extLst>
              <a:ext uri="{FF2B5EF4-FFF2-40B4-BE49-F238E27FC236}">
                <a16:creationId xmlns:a16="http://schemas.microsoft.com/office/drawing/2014/main" id="{716A1D6F-BCF2-A74E-5FEA-9C5CE12BC787}"/>
              </a:ext>
            </a:extLst>
          </p:cNvPr>
          <p:cNvSpPr>
            <a:spLocks noGrp="1"/>
          </p:cNvSpPr>
          <p:nvPr>
            <p:ph type="dt" sz="half" idx="17"/>
          </p:nvPr>
        </p:nvSpPr>
        <p:spPr/>
        <p:txBody>
          <a:bodyPr/>
          <a:lstStyle/>
          <a:p>
            <a:fld id="{E4E981A1-C564-488D-B4B6-3CC796C959F2}" type="datetime1">
              <a:rPr lang="en-US" smtClean="0"/>
              <a:t>5/11/2026</a:t>
            </a:fld>
            <a:endParaRPr lang="en-US" sz="900"/>
          </a:p>
        </p:txBody>
      </p:sp>
      <p:sp>
        <p:nvSpPr>
          <p:cNvPr id="7" name="Slide Number Placeholder 6">
            <a:extLst>
              <a:ext uri="{FF2B5EF4-FFF2-40B4-BE49-F238E27FC236}">
                <a16:creationId xmlns:a16="http://schemas.microsoft.com/office/drawing/2014/main" id="{3489B833-484C-9A7A-519F-FC010D2931F4}"/>
              </a:ext>
            </a:extLst>
          </p:cNvPr>
          <p:cNvSpPr>
            <a:spLocks noGrp="1"/>
          </p:cNvSpPr>
          <p:nvPr>
            <p:ph type="sldNum" sz="quarter" idx="19"/>
          </p:nvPr>
        </p:nvSpPr>
        <p:spPr/>
        <p:txBody>
          <a:bodyPr/>
          <a:lstStyle/>
          <a:p>
            <a:fld id="{AEAA3239-9EA4-4A65-A281-97F994456D9F}" type="slidenum">
              <a:rPr lang="en-US" smtClean="0"/>
              <a:pPr/>
              <a:t>19</a:t>
            </a:fld>
            <a:endParaRPr lang="en-US" sz="900"/>
          </a:p>
        </p:txBody>
      </p:sp>
      <p:sp>
        <p:nvSpPr>
          <p:cNvPr id="9" name="TextBox 8">
            <a:extLst>
              <a:ext uri="{FF2B5EF4-FFF2-40B4-BE49-F238E27FC236}">
                <a16:creationId xmlns:a16="http://schemas.microsoft.com/office/drawing/2014/main" id="{500BAE57-A84F-4E55-AA86-D369C77BA324}"/>
              </a:ext>
            </a:extLst>
          </p:cNvPr>
          <p:cNvSpPr txBox="1"/>
          <p:nvPr/>
        </p:nvSpPr>
        <p:spPr>
          <a:xfrm>
            <a:off x="619125" y="2634257"/>
            <a:ext cx="3026419" cy="594121"/>
          </a:xfrm>
          <a:prstGeom prst="rect">
            <a:avLst/>
          </a:prstGeom>
          <a:noFill/>
        </p:spPr>
        <p:txBody>
          <a:bodyPr wrap="square" rtlCol="0">
            <a:normAutofit/>
          </a:bodyPr>
          <a:lstStyle/>
          <a:p>
            <a:pPr marL="0" marR="0" algn="l">
              <a:buNone/>
            </a:pPr>
            <a:endParaRPr lang="en-US" dirty="0"/>
          </a:p>
        </p:txBody>
      </p:sp>
      <p:sp>
        <p:nvSpPr>
          <p:cNvPr id="10" name="TextBox 9">
            <a:extLst>
              <a:ext uri="{FF2B5EF4-FFF2-40B4-BE49-F238E27FC236}">
                <a16:creationId xmlns:a16="http://schemas.microsoft.com/office/drawing/2014/main" id="{63C42D49-6407-4699-AF5D-A845237377FD}"/>
              </a:ext>
            </a:extLst>
          </p:cNvPr>
          <p:cNvSpPr txBox="1"/>
          <p:nvPr/>
        </p:nvSpPr>
        <p:spPr>
          <a:xfrm>
            <a:off x="4407544" y="619125"/>
            <a:ext cx="7165181" cy="4381648"/>
          </a:xfrm>
          <a:prstGeom prst="rect">
            <a:avLst/>
          </a:prstGeom>
          <a:noFill/>
        </p:spPr>
        <p:txBody>
          <a:bodyPr wrap="square" rtlCol="0">
            <a:normAutofit/>
          </a:bodyPr>
          <a:lstStyle/>
          <a:p>
            <a:pPr marL="0" marR="0" algn="l">
              <a:buNone/>
            </a:pPr>
            <a:r>
              <a:rPr sz="2100" b="1">
                <a:solidFill>
                  <a:srgbClr val="105237"/>
                </a:solidFill>
                <a:effectLst/>
                <a:latin typeface="Avenir Next LT Pro" panose="020B0504020202020204" pitchFamily="34" charset="0"/>
              </a:rPr>
              <a:t>Why helping matters </a:t>
            </a:r>
            <a:endParaRPr>
              <a:effectLst/>
            </a:endParaRPr>
          </a:p>
          <a:p>
            <a:pPr marL="0" marR="0" algn="l">
              <a:spcBef>
                <a:spcPts val="600"/>
              </a:spcBef>
              <a:buNone/>
            </a:pPr>
            <a:r>
              <a:rPr sz="1650" b="0">
                <a:solidFill>
                  <a:srgbClr val="105237"/>
                </a:solidFill>
                <a:effectLst/>
                <a:latin typeface="Avenir Next LT Pro" panose="020B0504020202020204" pitchFamily="34" charset="0"/>
              </a:rPr>
              <a:t>Rendering aid is a core boating-community responsibility and can be a legal duty in some waters. Quick, calm assistance can reduce response time and improve survival outcomes. </a:t>
            </a:r>
            <a:endParaRPr>
              <a:effectLst/>
            </a:endParaRPr>
          </a:p>
          <a:p>
            <a:pPr marL="0" marR="0" algn="l">
              <a:spcBef>
                <a:spcPts val="1650"/>
              </a:spcBef>
              <a:buNone/>
            </a:pPr>
            <a:r>
              <a:rPr sz="2100" b="1">
                <a:solidFill>
                  <a:srgbClr val="105237"/>
                </a:solidFill>
                <a:effectLst/>
                <a:latin typeface="Avenir Next LT Pro" panose="020B0504020202020204" pitchFamily="34" charset="0"/>
              </a:rPr>
              <a:t>What to do first (safe approach) </a:t>
            </a:r>
            <a:endParaRPr>
              <a:effectLst/>
            </a:endParaRPr>
          </a:p>
          <a:p>
            <a:pPr marL="0" marR="0" algn="l">
              <a:spcBef>
                <a:spcPts val="600"/>
              </a:spcBef>
              <a:buNone/>
            </a:pPr>
            <a:r>
              <a:rPr sz="1650" b="0">
                <a:solidFill>
                  <a:srgbClr val="105237"/>
                </a:solidFill>
                <a:effectLst/>
                <a:latin typeface="Avenir Next LT Pro" panose="020B0504020202020204" pitchFamily="34" charset="0"/>
              </a:rPr>
              <a:t>Assess hazards, keep your vessel stable, and call for help early (VHF/phone). Approach from downwind/downcurrent, keep people clear of lines/propellers, and prioritize life jackets and flotation. </a:t>
            </a:r>
            <a:endParaRPr>
              <a:effectLst/>
            </a:endParaRPr>
          </a:p>
          <a:p>
            <a:pPr marL="0" marR="0" algn="l">
              <a:spcBef>
                <a:spcPts val="1650"/>
              </a:spcBef>
              <a:buNone/>
            </a:pPr>
            <a:r>
              <a:rPr sz="2100" b="1">
                <a:solidFill>
                  <a:srgbClr val="105237"/>
                </a:solidFill>
                <a:effectLst/>
                <a:latin typeface="Avenir Next LT Pro" panose="020B0504020202020204" pitchFamily="34" charset="0"/>
              </a:rPr>
              <a:t>Be ready to help effectively </a:t>
            </a:r>
            <a:endParaRPr>
              <a:effectLst/>
            </a:endParaRPr>
          </a:p>
          <a:p>
            <a:pPr marL="0" marR="0" algn="l">
              <a:spcBef>
                <a:spcPts val="600"/>
              </a:spcBef>
              <a:buNone/>
            </a:pPr>
            <a:r>
              <a:rPr sz="1650" b="0">
                <a:solidFill>
                  <a:srgbClr val="105237"/>
                </a:solidFill>
                <a:effectLst/>
                <a:latin typeface="Avenir Next LT Pro" panose="020B0504020202020204" pitchFamily="34" charset="0"/>
              </a:rPr>
              <a:t>Basic rescue training and practical gear make a difference: first-aid kit, throwable device, extra lines, and a spotlight. Use simple, coordinated actions—e.g., towing only if conditions and equipment allow. </a:t>
            </a:r>
            <a:endParaRPr lang="en-US"/>
          </a:p>
        </p:txBody>
      </p:sp>
    </p:spTree>
    <p:extLst>
      <p:ext uri="{BB962C8B-B14F-4D97-AF65-F5344CB8AC3E}">
        <p14:creationId xmlns:p14="http://schemas.microsoft.com/office/powerpoint/2010/main" val="636498557"/>
      </p:ext>
    </p:extLst>
  </p:cSld>
  <p:clrMapOvr>
    <a:masterClrMapping/>
  </p:clrMapOvr>
  <mc:AlternateContent xmlns:mc="http://schemas.openxmlformats.org/markup-compatibility/2006" xmlns:p14="http://schemas.microsoft.com/office/powerpoint/2010/main">
    <mc:Choice Requires="p14">
      <p:transition spd="slow" p14:dur="2000" advTm="1160"/>
    </mc:Choice>
    <mc:Fallback xmlns="">
      <p:transition spd="slow" advTm="116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E56960B7-3F0B-427C-92ED-652A15CCC569}"/>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Content Placeholder 8" descr="A serene lake scene at sunrise, featuring calm waters with a few boats spaced apart, surrounded by lush greenery and distant hills. The composition is open and tranquil, allowing for overlay text, and conveys a sense of peaceful recreation and natural beauty. No visible or implied text, letters, or words should appear anywhere in the image">
            <a:extLst>
              <a:ext uri="{FF2B5EF4-FFF2-40B4-BE49-F238E27FC236}">
                <a16:creationId xmlns:a16="http://schemas.microsoft.com/office/drawing/2014/main" id="{5895DB11-8204-462D-9302-418D7C744090}"/>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0" y="0"/>
            <a:ext cx="4572000" cy="6858000"/>
          </a:xfrm>
          <a:prstGeom prst="rect">
            <a:avLst/>
          </a:prstGeom>
        </p:spPr>
      </p:pic>
      <p:sp>
        <p:nvSpPr>
          <p:cNvPr id="6" name="Date Placeholder 5">
            <a:extLst>
              <a:ext uri="{FF2B5EF4-FFF2-40B4-BE49-F238E27FC236}">
                <a16:creationId xmlns:a16="http://schemas.microsoft.com/office/drawing/2014/main" id="{B32160ED-4C24-9652-3AA7-F3970929C0CE}"/>
              </a:ext>
            </a:extLst>
          </p:cNvPr>
          <p:cNvSpPr>
            <a:spLocks noGrp="1"/>
          </p:cNvSpPr>
          <p:nvPr>
            <p:ph type="dt" sz="half" idx="17"/>
          </p:nvPr>
        </p:nvSpPr>
        <p:spPr/>
        <p:txBody>
          <a:bodyPr/>
          <a:lstStyle/>
          <a:p>
            <a:fld id="{E4E981A1-C564-488D-B4B6-3CC796C959F2}" type="datetime1">
              <a:rPr lang="en-US" smtClean="0"/>
              <a:t>5/11/2026</a:t>
            </a:fld>
            <a:endParaRPr lang="en-US" sz="900"/>
          </a:p>
        </p:txBody>
      </p:sp>
      <p:sp>
        <p:nvSpPr>
          <p:cNvPr id="7" name="Slide Number Placeholder 6">
            <a:extLst>
              <a:ext uri="{FF2B5EF4-FFF2-40B4-BE49-F238E27FC236}">
                <a16:creationId xmlns:a16="http://schemas.microsoft.com/office/drawing/2014/main" id="{57744847-5F06-E179-5F0D-F78FEF1782B3}"/>
              </a:ext>
            </a:extLst>
          </p:cNvPr>
          <p:cNvSpPr>
            <a:spLocks noGrp="1"/>
          </p:cNvSpPr>
          <p:nvPr>
            <p:ph type="sldNum" sz="quarter" idx="19"/>
          </p:nvPr>
        </p:nvSpPr>
        <p:spPr/>
        <p:txBody>
          <a:bodyPr/>
          <a:lstStyle/>
          <a:p>
            <a:fld id="{AEAA3239-9EA4-4A65-A281-97F994456D9F}" type="slidenum">
              <a:rPr lang="en-US" smtClean="0"/>
              <a:pPr/>
              <a:t>2</a:t>
            </a:fld>
            <a:endParaRPr lang="en-US" sz="900"/>
          </a:p>
        </p:txBody>
      </p:sp>
      <p:sp>
        <p:nvSpPr>
          <p:cNvPr id="10" name="TextBox 9">
            <a:extLst>
              <a:ext uri="{FF2B5EF4-FFF2-40B4-BE49-F238E27FC236}">
                <a16:creationId xmlns:a16="http://schemas.microsoft.com/office/drawing/2014/main" id="{FA6D2A65-045F-429C-97FB-801C601DF03C}"/>
              </a:ext>
            </a:extLst>
          </p:cNvPr>
          <p:cNvSpPr txBox="1"/>
          <p:nvPr/>
        </p:nvSpPr>
        <p:spPr>
          <a:xfrm>
            <a:off x="5343525" y="1343025"/>
            <a:ext cx="6477000" cy="639960"/>
          </a:xfrm>
          <a:prstGeom prst="rect">
            <a:avLst/>
          </a:prstGeom>
          <a:noFill/>
        </p:spPr>
        <p:txBody>
          <a:bodyPr wrap="square" rtlCol="0">
            <a:normAutofit fontScale="92500" lnSpcReduction="20000"/>
          </a:bodyPr>
          <a:lstStyle/>
          <a:p>
            <a:pPr marL="0" algn="l">
              <a:buNone/>
            </a:pPr>
            <a:r>
              <a:rPr sz="4800">
                <a:solidFill>
                  <a:srgbClr val="5793D0"/>
                </a:solidFill>
                <a:effectLst/>
                <a:latin typeface="Avenir Next LT Pro" panose="020B0504020202020204" pitchFamily="34" charset="0"/>
              </a:rPr>
              <a:t>Agenda</a:t>
            </a:r>
            <a:r>
              <a:rPr>
                <a:effectLst/>
              </a:rPr>
              <a:t> </a:t>
            </a:r>
            <a:endParaRPr lang="en-US"/>
          </a:p>
        </p:txBody>
      </p:sp>
      <p:sp>
        <p:nvSpPr>
          <p:cNvPr id="11" name="TextBox 10">
            <a:extLst>
              <a:ext uri="{FF2B5EF4-FFF2-40B4-BE49-F238E27FC236}">
                <a16:creationId xmlns:a16="http://schemas.microsoft.com/office/drawing/2014/main" id="{D1297A27-04E1-4792-9BA4-6707486A6A82}"/>
              </a:ext>
            </a:extLst>
          </p:cNvPr>
          <p:cNvSpPr txBox="1"/>
          <p:nvPr/>
        </p:nvSpPr>
        <p:spPr>
          <a:xfrm>
            <a:off x="5343525" y="2363985"/>
            <a:ext cx="6477000" cy="2485876"/>
          </a:xfrm>
          <a:prstGeom prst="rect">
            <a:avLst/>
          </a:prstGeom>
          <a:noFill/>
        </p:spPr>
        <p:txBody>
          <a:bodyPr wrap="square" rtlCol="0">
            <a:normAutofit/>
          </a:bodyPr>
          <a:lstStyle/>
          <a:p>
            <a:pPr marL="0" algn="l">
              <a:buNone/>
            </a:pPr>
            <a:r>
              <a:rPr sz="2100" b="0">
                <a:solidFill>
                  <a:srgbClr val="105237"/>
                </a:solidFill>
                <a:effectLst/>
                <a:latin typeface="Avenir Next LT Pro" panose="020B0504020202020204" pitchFamily="34" charset="0"/>
              </a:rPr>
              <a:t>• Understanding Lake Boating Etiquette</a:t>
            </a:r>
            <a:r>
              <a:rPr>
                <a:effectLst/>
              </a:rPr>
              <a:t> </a:t>
            </a:r>
          </a:p>
          <a:p>
            <a:pPr marL="0" algn="l">
              <a:spcBef>
                <a:spcPts val="1350"/>
              </a:spcBef>
              <a:buNone/>
            </a:pPr>
            <a:r>
              <a:rPr sz="2100" b="0">
                <a:solidFill>
                  <a:srgbClr val="105237"/>
                </a:solidFill>
                <a:effectLst/>
                <a:latin typeface="Avenir Next LT Pro" panose="020B0504020202020204" pitchFamily="34" charset="0"/>
              </a:rPr>
              <a:t>• Safe Navigation and Right of Way</a:t>
            </a:r>
            <a:r>
              <a:rPr>
                <a:effectLst/>
              </a:rPr>
              <a:t> </a:t>
            </a:r>
          </a:p>
          <a:p>
            <a:pPr marL="0" algn="l">
              <a:spcBef>
                <a:spcPts val="1350"/>
              </a:spcBef>
              <a:buNone/>
            </a:pPr>
            <a:r>
              <a:rPr sz="2100" b="0">
                <a:solidFill>
                  <a:srgbClr val="105237"/>
                </a:solidFill>
                <a:effectLst/>
                <a:latin typeface="Avenir Next LT Pro" panose="020B0504020202020204" pitchFamily="34" charset="0"/>
              </a:rPr>
              <a:t>• Consideration for Other Lake Users</a:t>
            </a:r>
            <a:r>
              <a:rPr>
                <a:effectLst/>
              </a:rPr>
              <a:t> </a:t>
            </a:r>
          </a:p>
          <a:p>
            <a:pPr marL="0" algn="l">
              <a:spcBef>
                <a:spcPts val="1350"/>
              </a:spcBef>
              <a:buNone/>
            </a:pPr>
            <a:r>
              <a:rPr sz="2100" b="0">
                <a:solidFill>
                  <a:srgbClr val="105237"/>
                </a:solidFill>
                <a:effectLst/>
                <a:latin typeface="Avenir Next LT Pro" panose="020B0504020202020204" pitchFamily="34" charset="0"/>
              </a:rPr>
              <a:t>• Environmental Stewardship and Cleanliness</a:t>
            </a:r>
            <a:r>
              <a:rPr>
                <a:effectLst/>
              </a:rPr>
              <a:t> </a:t>
            </a:r>
          </a:p>
          <a:p>
            <a:pPr marL="0" algn="l">
              <a:spcBef>
                <a:spcPts val="1350"/>
              </a:spcBef>
              <a:buNone/>
            </a:pPr>
            <a:r>
              <a:rPr sz="2100" b="0">
                <a:solidFill>
                  <a:srgbClr val="105237"/>
                </a:solidFill>
                <a:effectLst/>
                <a:latin typeface="Avenir Next LT Pro" panose="020B0504020202020204" pitchFamily="34" charset="0"/>
              </a:rPr>
              <a:t>• Emergency Preparedness and Helping Others</a:t>
            </a:r>
            <a:r>
              <a:rPr>
                <a:effectLst/>
              </a:rPr>
              <a:t> </a:t>
            </a:r>
            <a:endParaRPr lang="en-US"/>
          </a:p>
        </p:txBody>
      </p:sp>
    </p:spTree>
    <p:extLst>
      <p:ext uri="{BB962C8B-B14F-4D97-AF65-F5344CB8AC3E}">
        <p14:creationId xmlns:p14="http://schemas.microsoft.com/office/powerpoint/2010/main" val="3004482476"/>
      </p:ext>
    </p:extLst>
  </p:cSld>
  <p:clrMapOvr>
    <a:masterClrMapping/>
  </p:clrMapOvr>
  <mc:AlternateContent xmlns:mc="http://schemas.openxmlformats.org/markup-compatibility/2006" xmlns:p14="http://schemas.microsoft.com/office/powerpoint/2010/main">
    <mc:Choice Requires="p14">
      <p:transition spd="slow" p14:dur="2000" advTm="2380"/>
    </mc:Choice>
    <mc:Fallback xmlns="">
      <p:transition spd="slow" advTm="238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183C3217-C5F8-4E26-81E0-CBF01EA9C16A}"/>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ED9CA549-B943-D059-452B-8BEDC0175958}"/>
              </a:ext>
            </a:extLst>
          </p:cNvPr>
          <p:cNvSpPr>
            <a:spLocks noGrp="1"/>
          </p:cNvSpPr>
          <p:nvPr>
            <p:ph sz="quarter" idx="16"/>
          </p:nvPr>
        </p:nvSpPr>
        <p:spPr>
          <a:xfrm>
            <a:off x="733425" y="904875"/>
            <a:ext cx="10953750" cy="1340941"/>
          </a:xfrm>
        </p:spPr>
        <p:txBody>
          <a:bodyPr>
            <a:normAutofit fontScale="85000" lnSpcReduction="10000"/>
          </a:bodyPr>
          <a:lstStyle/>
          <a:p>
            <a:pPr marL="0" indent="0" algn="l">
              <a:spcBef>
                <a:spcPts val="450"/>
              </a:spcBef>
              <a:buNone/>
            </a:pPr>
            <a:r>
              <a:rPr sz="4800">
                <a:solidFill>
                  <a:srgbClr val="105237"/>
                </a:solidFill>
                <a:effectLst/>
                <a:latin typeface="Avenir Next LT Pro" panose="020B0504020202020204" pitchFamily="34" charset="0"/>
              </a:rPr>
              <a:t>Conclusion: Courtesy Makes Boating Safer </a:t>
            </a:r>
            <a:endParaRPr lang="en-US"/>
          </a:p>
        </p:txBody>
      </p:sp>
      <p:sp>
        <p:nvSpPr>
          <p:cNvPr id="6" name="Date Placeholder 5">
            <a:extLst>
              <a:ext uri="{FF2B5EF4-FFF2-40B4-BE49-F238E27FC236}">
                <a16:creationId xmlns:a16="http://schemas.microsoft.com/office/drawing/2014/main" id="{8F12F964-4FAE-E477-24F6-B21456C0249F}"/>
              </a:ext>
            </a:extLst>
          </p:cNvPr>
          <p:cNvSpPr>
            <a:spLocks noGrp="1"/>
          </p:cNvSpPr>
          <p:nvPr>
            <p:ph type="dt" sz="half" idx="17"/>
          </p:nvPr>
        </p:nvSpPr>
        <p:spPr/>
        <p:txBody>
          <a:bodyPr/>
          <a:lstStyle/>
          <a:p>
            <a:fld id="{E4E981A1-C564-488D-B4B6-3CC796C959F2}" type="datetime1">
              <a:rPr lang="en-US" smtClean="0"/>
              <a:t>5/11/2026</a:t>
            </a:fld>
            <a:endParaRPr lang="en-US" sz="900"/>
          </a:p>
        </p:txBody>
      </p:sp>
      <p:sp>
        <p:nvSpPr>
          <p:cNvPr id="7" name="Slide Number Placeholder 6">
            <a:extLst>
              <a:ext uri="{FF2B5EF4-FFF2-40B4-BE49-F238E27FC236}">
                <a16:creationId xmlns:a16="http://schemas.microsoft.com/office/drawing/2014/main" id="{EAB048BA-5AE0-987D-4175-5618D8EBCAAF}"/>
              </a:ext>
            </a:extLst>
          </p:cNvPr>
          <p:cNvSpPr>
            <a:spLocks noGrp="1"/>
          </p:cNvSpPr>
          <p:nvPr>
            <p:ph type="sldNum" sz="quarter" idx="19"/>
          </p:nvPr>
        </p:nvSpPr>
        <p:spPr/>
        <p:txBody>
          <a:bodyPr/>
          <a:lstStyle/>
          <a:p>
            <a:fld id="{AEAA3239-9EA4-4A65-A281-97F994456D9F}" type="slidenum">
              <a:rPr lang="en-US" smtClean="0"/>
              <a:pPr/>
              <a:t>20</a:t>
            </a:fld>
            <a:endParaRPr lang="en-US" sz="900"/>
          </a:p>
        </p:txBody>
      </p:sp>
      <p:sp>
        <p:nvSpPr>
          <p:cNvPr id="9" name="TextBox 8">
            <a:extLst>
              <a:ext uri="{FF2B5EF4-FFF2-40B4-BE49-F238E27FC236}">
                <a16:creationId xmlns:a16="http://schemas.microsoft.com/office/drawing/2014/main" id="{F7DEFF7A-3E06-4BF5-B10A-628E7DC15551}"/>
              </a:ext>
            </a:extLst>
          </p:cNvPr>
          <p:cNvSpPr txBox="1"/>
          <p:nvPr/>
        </p:nvSpPr>
        <p:spPr>
          <a:xfrm>
            <a:off x="733425" y="3351758"/>
            <a:ext cx="2524125" cy="1194792"/>
          </a:xfrm>
          <a:prstGeom prst="rect">
            <a:avLst/>
          </a:prstGeom>
          <a:noFill/>
        </p:spPr>
        <p:txBody>
          <a:bodyPr wrap="square" rtlCol="0">
            <a:normAutofit/>
          </a:bodyPr>
          <a:lstStyle/>
          <a:p>
            <a:pPr marL="0" algn="l">
              <a:buNone/>
            </a:pPr>
            <a:r>
              <a:rPr sz="1800" b="1">
                <a:solidFill>
                  <a:srgbClr val="105237"/>
                </a:solidFill>
                <a:effectLst/>
                <a:latin typeface="Avenir Next LT Pro" panose="020B0504020202020204" pitchFamily="34" charset="0"/>
              </a:rPr>
              <a:t>Safety &amp; Respect </a:t>
            </a:r>
            <a:endParaRPr>
              <a:effectLst/>
            </a:endParaRPr>
          </a:p>
          <a:p>
            <a:pPr marL="0" algn="l">
              <a:spcBef>
                <a:spcPts val="1050"/>
              </a:spcBef>
              <a:buNone/>
            </a:pPr>
            <a:r>
              <a:rPr sz="1425" b="0">
                <a:solidFill>
                  <a:srgbClr val="105237"/>
                </a:solidFill>
                <a:effectLst/>
                <a:latin typeface="Avenir Next LT Pro" panose="020B0504020202020204" pitchFamily="34" charset="0"/>
              </a:rPr>
              <a:t>Good etiquette reduces risk and keeps the lake welcoming for everyone. </a:t>
            </a:r>
            <a:endParaRPr lang="en-US"/>
          </a:p>
        </p:txBody>
      </p:sp>
      <p:sp>
        <p:nvSpPr>
          <p:cNvPr id="10" name="TextBox 9">
            <a:extLst>
              <a:ext uri="{FF2B5EF4-FFF2-40B4-BE49-F238E27FC236}">
                <a16:creationId xmlns:a16="http://schemas.microsoft.com/office/drawing/2014/main" id="{98A7F73A-06AB-4092-B7EA-A217458CFB9D}"/>
              </a:ext>
            </a:extLst>
          </p:cNvPr>
          <p:cNvSpPr txBox="1"/>
          <p:nvPr/>
        </p:nvSpPr>
        <p:spPr>
          <a:xfrm>
            <a:off x="3543300" y="3351758"/>
            <a:ext cx="2524125" cy="1194792"/>
          </a:xfrm>
          <a:prstGeom prst="rect">
            <a:avLst/>
          </a:prstGeom>
          <a:noFill/>
        </p:spPr>
        <p:txBody>
          <a:bodyPr wrap="square" rtlCol="0">
            <a:normAutofit fontScale="92500"/>
          </a:bodyPr>
          <a:lstStyle/>
          <a:p>
            <a:pPr marL="0" algn="l">
              <a:buNone/>
            </a:pPr>
            <a:r>
              <a:rPr sz="1800" b="1">
                <a:solidFill>
                  <a:srgbClr val="105237"/>
                </a:solidFill>
                <a:effectLst/>
                <a:latin typeface="Avenir Next LT Pro" panose="020B0504020202020204" pitchFamily="34" charset="0"/>
              </a:rPr>
              <a:t>Know the Rules </a:t>
            </a:r>
            <a:endParaRPr>
              <a:effectLst/>
            </a:endParaRPr>
          </a:p>
          <a:p>
            <a:pPr marL="0" algn="l">
              <a:spcBef>
                <a:spcPts val="1050"/>
              </a:spcBef>
              <a:buNone/>
            </a:pPr>
            <a:r>
              <a:rPr sz="1425" b="0">
                <a:solidFill>
                  <a:srgbClr val="105237"/>
                </a:solidFill>
                <a:effectLst/>
                <a:latin typeface="Avenir Next LT Pro" panose="020B0504020202020204" pitchFamily="34" charset="0"/>
              </a:rPr>
              <a:t>Follow navigation guidelines so every vessel can predict and avoid conflicts. </a:t>
            </a:r>
            <a:endParaRPr lang="en-US"/>
          </a:p>
        </p:txBody>
      </p:sp>
      <p:sp>
        <p:nvSpPr>
          <p:cNvPr id="11" name="TextBox 10">
            <a:extLst>
              <a:ext uri="{FF2B5EF4-FFF2-40B4-BE49-F238E27FC236}">
                <a16:creationId xmlns:a16="http://schemas.microsoft.com/office/drawing/2014/main" id="{82575414-06F0-434A-8E8C-AA10C37781E1}"/>
              </a:ext>
            </a:extLst>
          </p:cNvPr>
          <p:cNvSpPr txBox="1"/>
          <p:nvPr/>
        </p:nvSpPr>
        <p:spPr>
          <a:xfrm>
            <a:off x="6353175" y="3351758"/>
            <a:ext cx="2524125" cy="1194792"/>
          </a:xfrm>
          <a:prstGeom prst="rect">
            <a:avLst/>
          </a:prstGeom>
          <a:noFill/>
        </p:spPr>
        <p:txBody>
          <a:bodyPr wrap="square" rtlCol="0">
            <a:normAutofit/>
          </a:bodyPr>
          <a:lstStyle/>
          <a:p>
            <a:pPr marL="0" algn="l">
              <a:buNone/>
            </a:pPr>
            <a:r>
              <a:rPr sz="1800" b="1">
                <a:solidFill>
                  <a:srgbClr val="105237"/>
                </a:solidFill>
                <a:effectLst/>
                <a:latin typeface="Avenir Next LT Pro" panose="020B0504020202020204" pitchFamily="34" charset="0"/>
              </a:rPr>
              <a:t>Share &amp; Protect </a:t>
            </a:r>
            <a:endParaRPr>
              <a:effectLst/>
            </a:endParaRPr>
          </a:p>
          <a:p>
            <a:pPr marL="0" algn="l">
              <a:spcBef>
                <a:spcPts val="1050"/>
              </a:spcBef>
              <a:buNone/>
            </a:pPr>
            <a:r>
              <a:rPr sz="1425" b="0">
                <a:solidFill>
                  <a:srgbClr val="105237"/>
                </a:solidFill>
                <a:effectLst/>
                <a:latin typeface="Avenir Next LT Pro" panose="020B0504020202020204" pitchFamily="34" charset="0"/>
              </a:rPr>
              <a:t>Give others space and safeguard the shoreline and water quality. </a:t>
            </a:r>
            <a:endParaRPr lang="en-US"/>
          </a:p>
        </p:txBody>
      </p:sp>
      <p:sp>
        <p:nvSpPr>
          <p:cNvPr id="12" name="TextBox 11">
            <a:extLst>
              <a:ext uri="{FF2B5EF4-FFF2-40B4-BE49-F238E27FC236}">
                <a16:creationId xmlns:a16="http://schemas.microsoft.com/office/drawing/2014/main" id="{1F58D205-75C6-4BAE-AB83-7FDF53E772A3}"/>
              </a:ext>
            </a:extLst>
          </p:cNvPr>
          <p:cNvSpPr txBox="1"/>
          <p:nvPr/>
        </p:nvSpPr>
        <p:spPr>
          <a:xfrm>
            <a:off x="9163050" y="3351758"/>
            <a:ext cx="2524125" cy="1194792"/>
          </a:xfrm>
          <a:prstGeom prst="rect">
            <a:avLst/>
          </a:prstGeom>
          <a:noFill/>
        </p:spPr>
        <p:txBody>
          <a:bodyPr wrap="square" rtlCol="0">
            <a:normAutofit/>
          </a:bodyPr>
          <a:lstStyle/>
          <a:p>
            <a:pPr marL="0" algn="l">
              <a:buNone/>
            </a:pPr>
            <a:r>
              <a:rPr sz="1800" b="1">
                <a:solidFill>
                  <a:srgbClr val="105237"/>
                </a:solidFill>
                <a:effectLst/>
                <a:latin typeface="Avenir Next LT Pro" panose="020B0504020202020204" pitchFamily="34" charset="0"/>
              </a:rPr>
              <a:t>Be Ready to Help </a:t>
            </a:r>
            <a:endParaRPr>
              <a:effectLst/>
            </a:endParaRPr>
          </a:p>
          <a:p>
            <a:pPr marL="0" algn="l">
              <a:spcBef>
                <a:spcPts val="1050"/>
              </a:spcBef>
              <a:buNone/>
            </a:pPr>
            <a:r>
              <a:rPr sz="1425" b="0">
                <a:solidFill>
                  <a:srgbClr val="105237"/>
                </a:solidFill>
                <a:effectLst/>
                <a:latin typeface="Avenir Next LT Pro" panose="020B0504020202020204" pitchFamily="34" charset="0"/>
              </a:rPr>
              <a:t>Stay prepared to assist others—commit to responsible boating for all. </a:t>
            </a:r>
            <a:endParaRPr lang="en-US"/>
          </a:p>
        </p:txBody>
      </p:sp>
    </p:spTree>
    <p:extLst>
      <p:ext uri="{BB962C8B-B14F-4D97-AF65-F5344CB8AC3E}">
        <p14:creationId xmlns:p14="http://schemas.microsoft.com/office/powerpoint/2010/main" val="1066892855"/>
      </p:ext>
    </p:extLst>
  </p:cSld>
  <p:clrMapOvr>
    <a:masterClrMapping/>
  </p:clrMapOvr>
  <mc:AlternateContent xmlns:mc="http://schemas.openxmlformats.org/markup-compatibility/2006" xmlns:p14="http://schemas.microsoft.com/office/powerpoint/2010/main">
    <mc:Choice Requires="p14">
      <p:transition spd="slow" p14:dur="2000" advTm="2515"/>
    </mc:Choice>
    <mc:Fallback xmlns="">
      <p:transition spd="slow" advTm="251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F88C5129-B9AB-4B4C-AE7D-C7EEFD6E4BB6}"/>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46D80655-FEB3-DA53-DB7D-983160822808}"/>
              </a:ext>
            </a:extLst>
          </p:cNvPr>
          <p:cNvSpPr>
            <a:spLocks noGrp="1"/>
          </p:cNvSpPr>
          <p:nvPr>
            <p:ph sz="quarter" idx="16"/>
          </p:nvPr>
        </p:nvSpPr>
        <p:spPr>
          <a:xfrm>
            <a:off x="828675" y="3133725"/>
            <a:ext cx="10534650" cy="2895600"/>
          </a:xfrm>
        </p:spPr>
        <p:txBody>
          <a:bodyPr>
            <a:normAutofit fontScale="92500" lnSpcReduction="20000"/>
          </a:bodyPr>
          <a:lstStyle/>
          <a:p>
            <a:pPr marL="0" marR="0" algn="l" fontAlgn="b">
              <a:buNone/>
            </a:pPr>
            <a:r>
              <a:rPr sz="6750">
                <a:solidFill>
                  <a:srgbClr val="DEB4FC"/>
                </a:solidFill>
                <a:effectLst/>
                <a:latin typeface="Avenir Next LT Pro" panose="020B0504020202020204" pitchFamily="34" charset="0"/>
              </a:rPr>
              <a:t>Understanding Lake Boating Etiquette</a:t>
            </a:r>
            <a:r>
              <a:rPr>
                <a:effectLst/>
              </a:rPr>
              <a:t> </a:t>
            </a:r>
          </a:p>
          <a:p>
            <a:pPr marL="0" marR="0" algn="l">
              <a:spcBef>
                <a:spcPts val="1350"/>
              </a:spcBef>
              <a:buNone/>
            </a:pPr>
            <a:r>
              <a:rPr sz="1800">
                <a:solidFill>
                  <a:srgbClr val="F7F8E6"/>
                </a:solidFill>
                <a:effectLst/>
                <a:latin typeface="Avenir Next LT Pro" panose="020B0504020202020204" pitchFamily="34" charset="0"/>
              </a:rPr>
              <a:t>Why courtesy matters on the water</a:t>
            </a:r>
            <a:r>
              <a:rPr>
                <a:effectLst/>
              </a:rPr>
              <a:t> </a:t>
            </a:r>
          </a:p>
          <a:p>
            <a:pPr marL="0" marR="0" algn="l">
              <a:spcBef>
                <a:spcPts val="600"/>
              </a:spcBef>
              <a:buNone/>
            </a:pPr>
            <a:r>
              <a:rPr sz="1800">
                <a:solidFill>
                  <a:srgbClr val="F7F8E6"/>
                </a:solidFill>
                <a:effectLst/>
                <a:latin typeface="Avenir Next LT Pro" panose="020B0504020202020204" pitchFamily="34" charset="0"/>
              </a:rPr>
              <a:t>Basic principles of boating etiquette</a:t>
            </a:r>
            <a:r>
              <a:rPr>
                <a:effectLst/>
              </a:rPr>
              <a:t> </a:t>
            </a:r>
            <a:endParaRPr lang="en-US"/>
          </a:p>
        </p:txBody>
      </p:sp>
      <p:sp>
        <p:nvSpPr>
          <p:cNvPr id="6" name="Date Placeholder 5">
            <a:extLst>
              <a:ext uri="{FF2B5EF4-FFF2-40B4-BE49-F238E27FC236}">
                <a16:creationId xmlns:a16="http://schemas.microsoft.com/office/drawing/2014/main" id="{6E7BAB64-1E77-1F0A-71AC-2CCA384FF735}"/>
              </a:ext>
            </a:extLst>
          </p:cNvPr>
          <p:cNvSpPr>
            <a:spLocks noGrp="1"/>
          </p:cNvSpPr>
          <p:nvPr>
            <p:ph type="dt" sz="half" idx="17"/>
          </p:nvPr>
        </p:nvSpPr>
        <p:spPr/>
        <p:txBody>
          <a:bodyPr/>
          <a:lstStyle/>
          <a:p>
            <a:fld id="{E4E981A1-C564-488D-B4B6-3CC796C959F2}" type="datetime1">
              <a:rPr lang="en-US" smtClean="0"/>
              <a:t>5/11/2026</a:t>
            </a:fld>
            <a:endParaRPr lang="en-US" sz="900"/>
          </a:p>
        </p:txBody>
      </p:sp>
      <p:sp>
        <p:nvSpPr>
          <p:cNvPr id="7" name="Slide Number Placeholder 6">
            <a:extLst>
              <a:ext uri="{FF2B5EF4-FFF2-40B4-BE49-F238E27FC236}">
                <a16:creationId xmlns:a16="http://schemas.microsoft.com/office/drawing/2014/main" id="{32A34602-3331-1F19-82A3-155F817CB221}"/>
              </a:ext>
            </a:extLst>
          </p:cNvPr>
          <p:cNvSpPr>
            <a:spLocks noGrp="1"/>
          </p:cNvSpPr>
          <p:nvPr>
            <p:ph type="sldNum" sz="quarter" idx="19"/>
          </p:nvPr>
        </p:nvSpPr>
        <p:spPr/>
        <p:txBody>
          <a:bodyPr/>
          <a:lstStyle/>
          <a:p>
            <a:fld id="{AEAA3239-9EA4-4A65-A281-97F994456D9F}" type="slidenum">
              <a:rPr lang="en-US" smtClean="0"/>
              <a:pPr/>
              <a:t>3</a:t>
            </a:fld>
            <a:endParaRPr lang="en-US" sz="900"/>
          </a:p>
        </p:txBody>
      </p:sp>
    </p:spTree>
    <p:extLst>
      <p:ext uri="{BB962C8B-B14F-4D97-AF65-F5344CB8AC3E}">
        <p14:creationId xmlns:p14="http://schemas.microsoft.com/office/powerpoint/2010/main" val="2579395394"/>
      </p:ext>
    </p:extLst>
  </p:cSld>
  <p:clrMapOvr>
    <a:masterClrMapping/>
  </p:clrMapOvr>
  <mc:AlternateContent xmlns:mc="http://schemas.openxmlformats.org/markup-compatibility/2006" xmlns:p14="http://schemas.microsoft.com/office/powerpoint/2010/main">
    <mc:Choice Requires="p14">
      <p:transition spd="slow" p14:dur="2000" advTm="2343"/>
    </mc:Choice>
    <mc:Fallback xmlns="">
      <p:transition spd="slow" advTm="2343"/>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1006DAE3-468D-4ECD-A77F-532069C34210}"/>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Content Placeholder 8" descr="A vibrant scene showing a group of boaters on a calm lake, with one boat yielding to another and people waving to each other. The setting includes swimmers and anglers nearby, all interacting respectfully. The lighting is bright and inviting, capturing a sense of harmony and enjoyment. No visible or implied text, letters, or words should appear anywhere in the image. The composition should allow space for short overlay text 2–3 lines maximum and convey the importance of courtesy and cooperation on the water">
            <a:extLst>
              <a:ext uri="{FF2B5EF4-FFF2-40B4-BE49-F238E27FC236}">
                <a16:creationId xmlns:a16="http://schemas.microsoft.com/office/drawing/2014/main" id="{6BB80D07-031B-4CB0-A382-D4DD878F36BA}"/>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sp>
        <p:nvSpPr>
          <p:cNvPr id="6" name="Date Placeholder 5">
            <a:extLst>
              <a:ext uri="{FF2B5EF4-FFF2-40B4-BE49-F238E27FC236}">
                <a16:creationId xmlns:a16="http://schemas.microsoft.com/office/drawing/2014/main" id="{BBCA575F-C055-CE85-3F73-847981EBDB1F}"/>
              </a:ext>
            </a:extLst>
          </p:cNvPr>
          <p:cNvSpPr>
            <a:spLocks noGrp="1"/>
          </p:cNvSpPr>
          <p:nvPr>
            <p:ph type="dt" sz="half" idx="17"/>
          </p:nvPr>
        </p:nvSpPr>
        <p:spPr/>
        <p:txBody>
          <a:bodyPr/>
          <a:lstStyle/>
          <a:p>
            <a:fld id="{E4E981A1-C564-488D-B4B6-3CC796C959F2}" type="datetime1">
              <a:rPr lang="en-US" smtClean="0"/>
              <a:t>5/11/2026</a:t>
            </a:fld>
            <a:endParaRPr lang="en-US" sz="900"/>
          </a:p>
        </p:txBody>
      </p:sp>
      <p:sp>
        <p:nvSpPr>
          <p:cNvPr id="7" name="Slide Number Placeholder 6">
            <a:extLst>
              <a:ext uri="{FF2B5EF4-FFF2-40B4-BE49-F238E27FC236}">
                <a16:creationId xmlns:a16="http://schemas.microsoft.com/office/drawing/2014/main" id="{E0D85E65-23B0-0E09-C3D4-DA8E5AC53397}"/>
              </a:ext>
            </a:extLst>
          </p:cNvPr>
          <p:cNvSpPr>
            <a:spLocks noGrp="1"/>
          </p:cNvSpPr>
          <p:nvPr>
            <p:ph type="sldNum" sz="quarter" idx="19"/>
          </p:nvPr>
        </p:nvSpPr>
        <p:spPr/>
        <p:txBody>
          <a:bodyPr/>
          <a:lstStyle/>
          <a:p>
            <a:fld id="{AEAA3239-9EA4-4A65-A281-97F994456D9F}" type="slidenum">
              <a:rPr lang="en-US" smtClean="0"/>
              <a:pPr/>
              <a:t>4</a:t>
            </a:fld>
            <a:endParaRPr lang="en-US" sz="900"/>
          </a:p>
        </p:txBody>
      </p:sp>
      <p:sp>
        <p:nvSpPr>
          <p:cNvPr id="10" name="TextBox 9">
            <a:extLst>
              <a:ext uri="{FF2B5EF4-FFF2-40B4-BE49-F238E27FC236}">
                <a16:creationId xmlns:a16="http://schemas.microsoft.com/office/drawing/2014/main" id="{D50661F0-A0A9-4597-8650-FE79EC0F183A}"/>
              </a:ext>
            </a:extLst>
          </p:cNvPr>
          <p:cNvSpPr txBox="1"/>
          <p:nvPr/>
        </p:nvSpPr>
        <p:spPr>
          <a:xfrm>
            <a:off x="619125" y="581025"/>
            <a:ext cx="4391025" cy="1005780"/>
          </a:xfrm>
          <a:prstGeom prst="rect">
            <a:avLst/>
          </a:prstGeom>
          <a:noFill/>
        </p:spPr>
        <p:txBody>
          <a:bodyPr wrap="square" rtlCol="0">
            <a:normAutofit fontScale="92500"/>
          </a:bodyPr>
          <a:lstStyle/>
          <a:p>
            <a:pPr marL="0" algn="l">
              <a:buNone/>
            </a:pPr>
            <a:r>
              <a:rPr sz="3600">
                <a:solidFill>
                  <a:srgbClr val="105237"/>
                </a:solidFill>
                <a:effectLst/>
                <a:latin typeface="Avenir Next LT Pro" panose="020B0504020202020204" pitchFamily="34" charset="0"/>
              </a:rPr>
              <a:t>Why Courtesy Matters</a:t>
            </a:r>
            <a:r>
              <a:rPr>
                <a:effectLst/>
              </a:rPr>
              <a:t> </a:t>
            </a:r>
            <a:endParaRPr lang="en-US"/>
          </a:p>
        </p:txBody>
      </p:sp>
      <p:sp>
        <p:nvSpPr>
          <p:cNvPr id="11" name="TextBox 10">
            <a:extLst>
              <a:ext uri="{FF2B5EF4-FFF2-40B4-BE49-F238E27FC236}">
                <a16:creationId xmlns:a16="http://schemas.microsoft.com/office/drawing/2014/main" id="{C1DB0D65-346A-4A78-8ED3-7C7B07F09A93}"/>
              </a:ext>
            </a:extLst>
          </p:cNvPr>
          <p:cNvSpPr txBox="1"/>
          <p:nvPr/>
        </p:nvSpPr>
        <p:spPr>
          <a:xfrm>
            <a:off x="619125" y="1872555"/>
            <a:ext cx="4391025" cy="251370"/>
          </a:xfrm>
          <a:prstGeom prst="rect">
            <a:avLst/>
          </a:prstGeom>
          <a:noFill/>
        </p:spPr>
        <p:txBody>
          <a:bodyPr wrap="square" rtlCol="0">
            <a:normAutofit fontScale="70000" lnSpcReduction="20000"/>
          </a:bodyPr>
          <a:lstStyle/>
          <a:p>
            <a:pPr marL="0" algn="l">
              <a:buNone/>
            </a:pPr>
            <a:r>
              <a:rPr sz="1650" b="1">
                <a:solidFill>
                  <a:srgbClr val="105237"/>
                </a:solidFill>
                <a:effectLst/>
                <a:latin typeface="Avenir Next LT Pro" panose="020B0504020202020204" pitchFamily="34" charset="0"/>
              </a:rPr>
              <a:t>Safer, smoother sharing</a:t>
            </a:r>
            <a:r>
              <a:rPr>
                <a:effectLst/>
              </a:rPr>
              <a:t> </a:t>
            </a:r>
            <a:endParaRPr lang="en-US"/>
          </a:p>
        </p:txBody>
      </p:sp>
      <p:sp>
        <p:nvSpPr>
          <p:cNvPr id="12" name="TextBox 11">
            <a:extLst>
              <a:ext uri="{FF2B5EF4-FFF2-40B4-BE49-F238E27FC236}">
                <a16:creationId xmlns:a16="http://schemas.microsoft.com/office/drawing/2014/main" id="{05EF7F41-C723-4042-A67C-143B4BE21289}"/>
              </a:ext>
            </a:extLst>
          </p:cNvPr>
          <p:cNvSpPr txBox="1"/>
          <p:nvPr/>
        </p:nvSpPr>
        <p:spPr>
          <a:xfrm>
            <a:off x="619125" y="2219176"/>
            <a:ext cx="4391025" cy="523875"/>
          </a:xfrm>
          <a:prstGeom prst="rect">
            <a:avLst/>
          </a:prstGeom>
          <a:noFill/>
        </p:spPr>
        <p:txBody>
          <a:bodyPr wrap="square" rtlCol="0">
            <a:normAutofit fontScale="92500" lnSpcReduction="20000"/>
          </a:bodyPr>
          <a:lstStyle/>
          <a:p>
            <a:pPr marL="0" marR="0" algn="l">
              <a:spcBef>
                <a:spcPts val="750"/>
              </a:spcBef>
              <a:buNone/>
            </a:pPr>
            <a:r>
              <a:rPr sz="1650" b="0">
                <a:solidFill>
                  <a:srgbClr val="105237"/>
                </a:solidFill>
                <a:effectLst/>
                <a:latin typeface="Avenir Next LT Pro" panose="020B0504020202020204" pitchFamily="34" charset="0"/>
              </a:rPr>
              <a:t>Following etiquette reduces accidents and preventable conflicts between lake users.</a:t>
            </a:r>
            <a:r>
              <a:rPr>
                <a:effectLst/>
              </a:rPr>
              <a:t> </a:t>
            </a:r>
            <a:endParaRPr lang="en-US"/>
          </a:p>
        </p:txBody>
      </p:sp>
      <p:sp>
        <p:nvSpPr>
          <p:cNvPr id="13" name="TextBox 12">
            <a:extLst>
              <a:ext uri="{FF2B5EF4-FFF2-40B4-BE49-F238E27FC236}">
                <a16:creationId xmlns:a16="http://schemas.microsoft.com/office/drawing/2014/main" id="{2064D6F8-9A1D-4867-9C68-639E1731F40E}"/>
              </a:ext>
            </a:extLst>
          </p:cNvPr>
          <p:cNvSpPr txBox="1"/>
          <p:nvPr/>
        </p:nvSpPr>
        <p:spPr>
          <a:xfrm>
            <a:off x="619125" y="2876401"/>
            <a:ext cx="4391025" cy="251370"/>
          </a:xfrm>
          <a:prstGeom prst="rect">
            <a:avLst/>
          </a:prstGeom>
          <a:noFill/>
        </p:spPr>
        <p:txBody>
          <a:bodyPr wrap="square" rtlCol="0">
            <a:normAutofit fontScale="70000" lnSpcReduction="20000"/>
          </a:bodyPr>
          <a:lstStyle/>
          <a:p>
            <a:pPr marL="0" marR="0" algn="l">
              <a:spcBef>
                <a:spcPts val="1050"/>
              </a:spcBef>
              <a:buNone/>
            </a:pPr>
            <a:r>
              <a:rPr sz="1650" b="1">
                <a:solidFill>
                  <a:srgbClr val="105237"/>
                </a:solidFill>
                <a:effectLst/>
                <a:latin typeface="Avenir Next LT Pro" panose="020B0504020202020204" pitchFamily="34" charset="0"/>
              </a:rPr>
              <a:t>A better experience for all</a:t>
            </a:r>
            <a:r>
              <a:rPr>
                <a:effectLst/>
              </a:rPr>
              <a:t> </a:t>
            </a:r>
            <a:endParaRPr lang="en-US"/>
          </a:p>
        </p:txBody>
      </p:sp>
      <p:sp>
        <p:nvSpPr>
          <p:cNvPr id="14" name="TextBox 13">
            <a:extLst>
              <a:ext uri="{FF2B5EF4-FFF2-40B4-BE49-F238E27FC236}">
                <a16:creationId xmlns:a16="http://schemas.microsoft.com/office/drawing/2014/main" id="{8908C14E-9B17-4DF3-B77F-4EDCD5159D59}"/>
              </a:ext>
            </a:extLst>
          </p:cNvPr>
          <p:cNvSpPr txBox="1"/>
          <p:nvPr/>
        </p:nvSpPr>
        <p:spPr>
          <a:xfrm>
            <a:off x="619125" y="3223021"/>
            <a:ext cx="4391025" cy="785812"/>
          </a:xfrm>
          <a:prstGeom prst="rect">
            <a:avLst/>
          </a:prstGeom>
          <a:noFill/>
        </p:spPr>
        <p:txBody>
          <a:bodyPr wrap="square" rtlCol="0">
            <a:normAutofit fontScale="92500" lnSpcReduction="10000"/>
          </a:bodyPr>
          <a:lstStyle/>
          <a:p>
            <a:pPr marL="0" marR="0" algn="l">
              <a:spcBef>
                <a:spcPts val="750"/>
              </a:spcBef>
              <a:buNone/>
            </a:pPr>
            <a:r>
              <a:rPr sz="1650" b="0">
                <a:solidFill>
                  <a:srgbClr val="105237"/>
                </a:solidFill>
                <a:effectLst/>
                <a:latin typeface="Avenir Next LT Pro" panose="020B0504020202020204" pitchFamily="34" charset="0"/>
              </a:rPr>
              <a:t>Respectful behavior preserves calm and supports positive interactions among boaters, swimmers, and anglers.</a:t>
            </a:r>
            <a:r>
              <a:rPr>
                <a:effectLst/>
              </a:rPr>
              <a:t> </a:t>
            </a:r>
            <a:endParaRPr lang="en-US"/>
          </a:p>
        </p:txBody>
      </p:sp>
      <p:sp>
        <p:nvSpPr>
          <p:cNvPr id="15" name="TextBox 14">
            <a:extLst>
              <a:ext uri="{FF2B5EF4-FFF2-40B4-BE49-F238E27FC236}">
                <a16:creationId xmlns:a16="http://schemas.microsoft.com/office/drawing/2014/main" id="{D21BC8D8-08D8-4116-B9B0-63D287BE5F0B}"/>
              </a:ext>
            </a:extLst>
          </p:cNvPr>
          <p:cNvSpPr txBox="1"/>
          <p:nvPr/>
        </p:nvSpPr>
        <p:spPr>
          <a:xfrm>
            <a:off x="619125" y="4142184"/>
            <a:ext cx="4391025" cy="251370"/>
          </a:xfrm>
          <a:prstGeom prst="rect">
            <a:avLst/>
          </a:prstGeom>
          <a:noFill/>
        </p:spPr>
        <p:txBody>
          <a:bodyPr wrap="square" rtlCol="0">
            <a:normAutofit fontScale="70000" lnSpcReduction="20000"/>
          </a:bodyPr>
          <a:lstStyle/>
          <a:p>
            <a:pPr marL="0" marR="0" algn="l">
              <a:spcBef>
                <a:spcPts val="1050"/>
              </a:spcBef>
              <a:buNone/>
            </a:pPr>
            <a:r>
              <a:rPr sz="1650" b="1">
                <a:solidFill>
                  <a:srgbClr val="105237"/>
                </a:solidFill>
                <a:effectLst/>
                <a:latin typeface="Avenir Next LT Pro" panose="020B0504020202020204" pitchFamily="34" charset="0"/>
              </a:rPr>
              <a:t>Courtesy builds cooperation</a:t>
            </a:r>
            <a:r>
              <a:rPr>
                <a:effectLst/>
              </a:rPr>
              <a:t> </a:t>
            </a:r>
            <a:endParaRPr lang="en-US"/>
          </a:p>
        </p:txBody>
      </p:sp>
      <p:sp>
        <p:nvSpPr>
          <p:cNvPr id="16" name="TextBox 15">
            <a:extLst>
              <a:ext uri="{FF2B5EF4-FFF2-40B4-BE49-F238E27FC236}">
                <a16:creationId xmlns:a16="http://schemas.microsoft.com/office/drawing/2014/main" id="{733405EA-A914-4A2D-A4E6-6D05D2D7325A}"/>
              </a:ext>
            </a:extLst>
          </p:cNvPr>
          <p:cNvSpPr txBox="1"/>
          <p:nvPr/>
        </p:nvSpPr>
        <p:spPr>
          <a:xfrm>
            <a:off x="619125" y="4488805"/>
            <a:ext cx="4391025" cy="523875"/>
          </a:xfrm>
          <a:prstGeom prst="rect">
            <a:avLst/>
          </a:prstGeom>
          <a:noFill/>
        </p:spPr>
        <p:txBody>
          <a:bodyPr wrap="square" rtlCol="0">
            <a:normAutofit fontScale="92500" lnSpcReduction="20000"/>
          </a:bodyPr>
          <a:lstStyle/>
          <a:p>
            <a:pPr marL="0" marR="0" algn="l">
              <a:spcBef>
                <a:spcPts val="750"/>
              </a:spcBef>
              <a:buNone/>
            </a:pPr>
            <a:r>
              <a:rPr sz="1650" b="0">
                <a:solidFill>
                  <a:srgbClr val="105237"/>
                </a:solidFill>
                <a:effectLst/>
                <a:latin typeface="Avenir Next LT Pro" panose="020B0504020202020204" pitchFamily="34" charset="0"/>
              </a:rPr>
              <a:t>Small actions—yielding, waving, giving space—create a shared culture of care.</a:t>
            </a:r>
            <a:r>
              <a:rPr>
                <a:effectLst/>
              </a:rPr>
              <a:t> </a:t>
            </a:r>
            <a:endParaRPr lang="en-US"/>
          </a:p>
        </p:txBody>
      </p:sp>
    </p:spTree>
    <p:extLst>
      <p:ext uri="{BB962C8B-B14F-4D97-AF65-F5344CB8AC3E}">
        <p14:creationId xmlns:p14="http://schemas.microsoft.com/office/powerpoint/2010/main" val="791596554"/>
      </p:ext>
    </p:extLst>
  </p:cSld>
  <p:clrMapOvr>
    <a:masterClrMapping/>
  </p:clrMapOvr>
  <mc:AlternateContent xmlns:mc="http://schemas.openxmlformats.org/markup-compatibility/2006" xmlns:p14="http://schemas.microsoft.com/office/powerpoint/2010/main">
    <mc:Choice Requires="p14">
      <p:transition spd="slow" p14:dur="2000" advTm="2305"/>
    </mc:Choice>
    <mc:Fallback xmlns="">
      <p:transition spd="slow" advTm="230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A9E20472-B029-4D78-BDE2-13A54DC279CF}"/>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Content Placeholder 8">
            <a:extLst>
              <a:ext uri="{FF2B5EF4-FFF2-40B4-BE49-F238E27FC236}">
                <a16:creationId xmlns:a16="http://schemas.microsoft.com/office/drawing/2014/main" id="{DFC1E313-1E70-4F79-AB37-D1893081B84A}"/>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781050" y="2272010"/>
            <a:ext cx="857250" cy="857250"/>
          </a:xfrm>
          <a:prstGeom prst="rect">
            <a:avLst/>
          </a:prstGeom>
        </p:spPr>
      </p:pic>
      <p:sp>
        <p:nvSpPr>
          <p:cNvPr id="6" name="Date Placeholder 5">
            <a:extLst>
              <a:ext uri="{FF2B5EF4-FFF2-40B4-BE49-F238E27FC236}">
                <a16:creationId xmlns:a16="http://schemas.microsoft.com/office/drawing/2014/main" id="{77082C44-84F1-644C-B80B-8757AB6B9AC3}"/>
              </a:ext>
            </a:extLst>
          </p:cNvPr>
          <p:cNvSpPr>
            <a:spLocks noGrp="1"/>
          </p:cNvSpPr>
          <p:nvPr>
            <p:ph type="dt" sz="half" idx="17"/>
          </p:nvPr>
        </p:nvSpPr>
        <p:spPr/>
        <p:txBody>
          <a:bodyPr/>
          <a:lstStyle/>
          <a:p>
            <a:fld id="{E4E981A1-C564-488D-B4B6-3CC796C959F2}" type="datetime1">
              <a:rPr lang="en-US" smtClean="0"/>
              <a:t>5/11/2026</a:t>
            </a:fld>
            <a:endParaRPr lang="en-US" sz="900"/>
          </a:p>
        </p:txBody>
      </p:sp>
      <p:sp>
        <p:nvSpPr>
          <p:cNvPr id="7" name="Slide Number Placeholder 6">
            <a:extLst>
              <a:ext uri="{FF2B5EF4-FFF2-40B4-BE49-F238E27FC236}">
                <a16:creationId xmlns:a16="http://schemas.microsoft.com/office/drawing/2014/main" id="{99E3FEFE-824F-1084-584A-22E04CD9621C}"/>
              </a:ext>
            </a:extLst>
          </p:cNvPr>
          <p:cNvSpPr>
            <a:spLocks noGrp="1"/>
          </p:cNvSpPr>
          <p:nvPr>
            <p:ph type="sldNum" sz="quarter" idx="19"/>
          </p:nvPr>
        </p:nvSpPr>
        <p:spPr/>
        <p:txBody>
          <a:bodyPr/>
          <a:lstStyle/>
          <a:p>
            <a:fld id="{AEAA3239-9EA4-4A65-A281-97F994456D9F}" type="slidenum">
              <a:rPr lang="en-US" smtClean="0"/>
              <a:pPr/>
              <a:t>5</a:t>
            </a:fld>
            <a:endParaRPr lang="en-US" sz="900"/>
          </a:p>
        </p:txBody>
      </p:sp>
      <p:pic>
        <p:nvPicPr>
          <p:cNvPr id="10" name="Graphic 9" descr="A vector illustration icon of a boat moving at a safe speed, with gentle waves and no visible or implied text, letters, or words, on a transparent background">
            <a:extLst>
              <a:ext uri="{FF2B5EF4-FFF2-40B4-BE49-F238E27FC236}">
                <a16:creationId xmlns:a16="http://schemas.microsoft.com/office/drawing/2014/main" id="{0DF3DE7F-5592-42D4-A8D2-77D87A15DE8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85825" y="2376785"/>
            <a:ext cx="647700" cy="647700"/>
          </a:xfrm>
          <a:prstGeom prst="ellipse">
            <a:avLst/>
          </a:prstGeom>
        </p:spPr>
      </p:pic>
      <p:pic>
        <p:nvPicPr>
          <p:cNvPr id="11" name="Graphic 10">
            <a:extLst>
              <a:ext uri="{FF2B5EF4-FFF2-40B4-BE49-F238E27FC236}">
                <a16:creationId xmlns:a16="http://schemas.microsoft.com/office/drawing/2014/main" id="{4ECFF213-6F09-428D-9124-2C9F694CD51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72225" y="2272010"/>
            <a:ext cx="857250" cy="857250"/>
          </a:xfrm>
          <a:prstGeom prst="rect">
            <a:avLst/>
          </a:prstGeom>
        </p:spPr>
      </p:pic>
      <p:pic>
        <p:nvPicPr>
          <p:cNvPr id="12" name="Graphic 11" descr="A vector illustration icon of two boats maintaining a clear distance from each other, symbolizing respect for personal space, with no visible or implied text, letters, or words, on a transparent background">
            <a:extLst>
              <a:ext uri="{FF2B5EF4-FFF2-40B4-BE49-F238E27FC236}">
                <a16:creationId xmlns:a16="http://schemas.microsoft.com/office/drawing/2014/main" id="{56D9D1D5-3F0C-4F0A-A453-9D96B95259FC}"/>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477000" y="2376785"/>
            <a:ext cx="647700" cy="647700"/>
          </a:xfrm>
          <a:prstGeom prst="ellipse">
            <a:avLst/>
          </a:prstGeom>
        </p:spPr>
      </p:pic>
      <p:pic>
        <p:nvPicPr>
          <p:cNvPr id="13" name="Graphic 12">
            <a:extLst>
              <a:ext uri="{FF2B5EF4-FFF2-40B4-BE49-F238E27FC236}">
                <a16:creationId xmlns:a16="http://schemas.microsoft.com/office/drawing/2014/main" id="{424FB4BD-7578-42B9-B513-109AB4C4339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81050" y="4707880"/>
            <a:ext cx="857250" cy="857250"/>
          </a:xfrm>
          <a:prstGeom prst="rect">
            <a:avLst/>
          </a:prstGeom>
        </p:spPr>
      </p:pic>
      <p:pic>
        <p:nvPicPr>
          <p:cNvPr id="14" name="Graphic 13" descr="A vector illustration icon of a raised hand or signal flag between two boats, representing clear communication, with no visible or implied text, letters, or words, on a transparent background">
            <a:extLst>
              <a:ext uri="{FF2B5EF4-FFF2-40B4-BE49-F238E27FC236}">
                <a16:creationId xmlns:a16="http://schemas.microsoft.com/office/drawing/2014/main" id="{38C807A2-C29C-47D1-ACAC-413A63FFE516}"/>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85825" y="4812655"/>
            <a:ext cx="647700" cy="647700"/>
          </a:xfrm>
          <a:prstGeom prst="ellipse">
            <a:avLst/>
          </a:prstGeom>
        </p:spPr>
      </p:pic>
      <p:pic>
        <p:nvPicPr>
          <p:cNvPr id="15" name="Graphic 14">
            <a:extLst>
              <a:ext uri="{FF2B5EF4-FFF2-40B4-BE49-F238E27FC236}">
                <a16:creationId xmlns:a16="http://schemas.microsoft.com/office/drawing/2014/main" id="{7F3DEEB2-13DE-4E6F-B0D9-E9ED040FE2C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72225" y="4707880"/>
            <a:ext cx="857250" cy="857250"/>
          </a:xfrm>
          <a:prstGeom prst="rect">
            <a:avLst/>
          </a:prstGeom>
        </p:spPr>
      </p:pic>
      <p:pic>
        <p:nvPicPr>
          <p:cNvPr id="16" name="Graphic 15" descr="A vector illustration icon of two boats, one yielding to the other, with directional arrows to indicate right of way, with no visible or implied text, letters, or words, on a transparent background">
            <a:extLst>
              <a:ext uri="{FF2B5EF4-FFF2-40B4-BE49-F238E27FC236}">
                <a16:creationId xmlns:a16="http://schemas.microsoft.com/office/drawing/2014/main" id="{A57C6D05-06CB-41F3-9575-0319E7B522D4}"/>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477000" y="4812655"/>
            <a:ext cx="647700" cy="647700"/>
          </a:xfrm>
          <a:prstGeom prst="ellipse">
            <a:avLst/>
          </a:prstGeom>
        </p:spPr>
      </p:pic>
      <p:sp>
        <p:nvSpPr>
          <p:cNvPr id="17" name="TextBox 16">
            <a:extLst>
              <a:ext uri="{FF2B5EF4-FFF2-40B4-BE49-F238E27FC236}">
                <a16:creationId xmlns:a16="http://schemas.microsoft.com/office/drawing/2014/main" id="{A57EDEF9-D649-40CA-914A-29EA3C4ACFDA}"/>
              </a:ext>
            </a:extLst>
          </p:cNvPr>
          <p:cNvSpPr txBox="1"/>
          <p:nvPr/>
        </p:nvSpPr>
        <p:spPr>
          <a:xfrm>
            <a:off x="619125" y="1038225"/>
            <a:ext cx="10972800" cy="502890"/>
          </a:xfrm>
          <a:prstGeom prst="rect">
            <a:avLst/>
          </a:prstGeom>
          <a:noFill/>
        </p:spPr>
        <p:txBody>
          <a:bodyPr wrap="square" rtlCol="0">
            <a:normAutofit fontScale="92500" lnSpcReduction="20000"/>
          </a:bodyPr>
          <a:lstStyle/>
          <a:p>
            <a:pPr marL="0" algn="l">
              <a:buNone/>
            </a:pPr>
            <a:r>
              <a:rPr sz="3600" b="0">
                <a:solidFill>
                  <a:srgbClr val="105237"/>
                </a:solidFill>
                <a:effectLst/>
                <a:latin typeface="Avenir Next LT Pro" panose="020B0504020202020204" pitchFamily="34" charset="0"/>
              </a:rPr>
              <a:t>Basic Boating Etiquette</a:t>
            </a:r>
            <a:r>
              <a:rPr>
                <a:effectLst/>
              </a:rPr>
              <a:t> </a:t>
            </a:r>
            <a:endParaRPr lang="en-US"/>
          </a:p>
        </p:txBody>
      </p:sp>
      <p:sp>
        <p:nvSpPr>
          <p:cNvPr id="18" name="TextBox 17">
            <a:extLst>
              <a:ext uri="{FF2B5EF4-FFF2-40B4-BE49-F238E27FC236}">
                <a16:creationId xmlns:a16="http://schemas.microsoft.com/office/drawing/2014/main" id="{3D2BDE25-AF2D-4174-826C-057EC674660F}"/>
              </a:ext>
            </a:extLst>
          </p:cNvPr>
          <p:cNvSpPr txBox="1"/>
          <p:nvPr/>
        </p:nvSpPr>
        <p:spPr>
          <a:xfrm>
            <a:off x="1866900" y="2357735"/>
            <a:ext cx="3810000" cy="1325314"/>
          </a:xfrm>
          <a:prstGeom prst="rect">
            <a:avLst/>
          </a:prstGeom>
          <a:noFill/>
        </p:spPr>
        <p:txBody>
          <a:bodyPr wrap="square" rtlCol="0">
            <a:normAutofit lnSpcReduction="10000"/>
          </a:bodyPr>
          <a:lstStyle/>
          <a:p>
            <a:pPr marL="0" algn="l">
              <a:buNone/>
            </a:pPr>
            <a:r>
              <a:rPr sz="1650" b="1">
                <a:solidFill>
                  <a:srgbClr val="105237"/>
                </a:solidFill>
                <a:effectLst/>
                <a:latin typeface="Avenir Next LT Pro" panose="020B0504020202020204" pitchFamily="34" charset="0"/>
              </a:rPr>
              <a:t>Safe Speeds</a:t>
            </a:r>
            <a:r>
              <a:rPr>
                <a:effectLst/>
              </a:rPr>
              <a:t> </a:t>
            </a:r>
          </a:p>
          <a:p>
            <a:pPr marL="0" algn="l">
              <a:spcBef>
                <a:spcPts val="900"/>
              </a:spcBef>
              <a:buNone/>
            </a:pPr>
            <a:r>
              <a:rPr sz="1350" b="0">
                <a:solidFill>
                  <a:srgbClr val="105237"/>
                </a:solidFill>
                <a:effectLst/>
                <a:latin typeface="Avenir Next LT Pro" panose="020B0504020202020204" pitchFamily="34" charset="0"/>
              </a:rPr>
              <a:t>Always operate your vessel at a speed appropriate for the conditions and surroundings to ensure safety for all on the water.</a:t>
            </a:r>
            <a:r>
              <a:rPr>
                <a:effectLst/>
              </a:rPr>
              <a:t> </a:t>
            </a:r>
            <a:endParaRPr lang="en-US"/>
          </a:p>
        </p:txBody>
      </p:sp>
      <p:sp>
        <p:nvSpPr>
          <p:cNvPr id="19" name="TextBox 18">
            <a:extLst>
              <a:ext uri="{FF2B5EF4-FFF2-40B4-BE49-F238E27FC236}">
                <a16:creationId xmlns:a16="http://schemas.microsoft.com/office/drawing/2014/main" id="{C88906C7-7F34-46E2-9F2C-16141D2AA6A5}"/>
              </a:ext>
            </a:extLst>
          </p:cNvPr>
          <p:cNvSpPr txBox="1"/>
          <p:nvPr/>
        </p:nvSpPr>
        <p:spPr>
          <a:xfrm>
            <a:off x="7458075" y="2357735"/>
            <a:ext cx="3810000" cy="1085403"/>
          </a:xfrm>
          <a:prstGeom prst="rect">
            <a:avLst/>
          </a:prstGeom>
          <a:noFill/>
        </p:spPr>
        <p:txBody>
          <a:bodyPr wrap="square" rtlCol="0">
            <a:normAutofit lnSpcReduction="10000"/>
          </a:bodyPr>
          <a:lstStyle/>
          <a:p>
            <a:pPr marL="0" algn="l">
              <a:buNone/>
            </a:pPr>
            <a:r>
              <a:rPr sz="1650" b="1">
                <a:solidFill>
                  <a:srgbClr val="105237"/>
                </a:solidFill>
                <a:effectLst/>
                <a:latin typeface="Avenir Next LT Pro" panose="020B0504020202020204" pitchFamily="34" charset="0"/>
              </a:rPr>
              <a:t>Respect Personal Space</a:t>
            </a:r>
            <a:r>
              <a:rPr>
                <a:effectLst/>
              </a:rPr>
              <a:t> </a:t>
            </a:r>
          </a:p>
          <a:p>
            <a:pPr marL="0" algn="l">
              <a:spcBef>
                <a:spcPts val="900"/>
              </a:spcBef>
              <a:buNone/>
            </a:pPr>
            <a:r>
              <a:rPr sz="1350" b="0">
                <a:solidFill>
                  <a:srgbClr val="105237"/>
                </a:solidFill>
                <a:effectLst/>
                <a:latin typeface="Avenir Next LT Pro" panose="020B0504020202020204" pitchFamily="34" charset="0"/>
              </a:rPr>
              <a:t>Keep a considerate distance from other boats, docks, and swimmers to avoid crowding and potential hazards.</a:t>
            </a:r>
            <a:r>
              <a:rPr>
                <a:effectLst/>
              </a:rPr>
              <a:t> </a:t>
            </a:r>
            <a:endParaRPr lang="en-US"/>
          </a:p>
        </p:txBody>
      </p:sp>
      <p:sp>
        <p:nvSpPr>
          <p:cNvPr id="20" name="TextBox 19">
            <a:extLst>
              <a:ext uri="{FF2B5EF4-FFF2-40B4-BE49-F238E27FC236}">
                <a16:creationId xmlns:a16="http://schemas.microsoft.com/office/drawing/2014/main" id="{2B598B1C-E262-4DBA-A431-C9ED40AE991A}"/>
              </a:ext>
            </a:extLst>
          </p:cNvPr>
          <p:cNvSpPr txBox="1"/>
          <p:nvPr/>
        </p:nvSpPr>
        <p:spPr>
          <a:xfrm>
            <a:off x="1866900" y="4793605"/>
            <a:ext cx="3810000" cy="1085403"/>
          </a:xfrm>
          <a:prstGeom prst="rect">
            <a:avLst/>
          </a:prstGeom>
          <a:noFill/>
        </p:spPr>
        <p:txBody>
          <a:bodyPr wrap="square" rtlCol="0">
            <a:normAutofit lnSpcReduction="10000"/>
          </a:bodyPr>
          <a:lstStyle/>
          <a:p>
            <a:pPr marL="0" algn="l">
              <a:buNone/>
            </a:pPr>
            <a:r>
              <a:rPr sz="1650" b="1">
                <a:solidFill>
                  <a:srgbClr val="105237"/>
                </a:solidFill>
                <a:effectLst/>
                <a:latin typeface="Avenir Next LT Pro" panose="020B0504020202020204" pitchFamily="34" charset="0"/>
              </a:rPr>
              <a:t>Clear Communication</a:t>
            </a:r>
            <a:r>
              <a:rPr>
                <a:effectLst/>
              </a:rPr>
              <a:t> </a:t>
            </a:r>
          </a:p>
          <a:p>
            <a:pPr marL="0" algn="l">
              <a:spcBef>
                <a:spcPts val="900"/>
              </a:spcBef>
              <a:buNone/>
            </a:pPr>
            <a:r>
              <a:rPr sz="1350" b="0">
                <a:solidFill>
                  <a:srgbClr val="105237"/>
                </a:solidFill>
                <a:effectLst/>
                <a:latin typeface="Avenir Next LT Pro" panose="020B0504020202020204" pitchFamily="34" charset="0"/>
              </a:rPr>
              <a:t>Use signals, horns, or hand gestures to indicate your intentions and prevent misunderstandings with other boaters.</a:t>
            </a:r>
            <a:r>
              <a:rPr>
                <a:effectLst/>
              </a:rPr>
              <a:t> </a:t>
            </a:r>
            <a:endParaRPr lang="en-US"/>
          </a:p>
        </p:txBody>
      </p:sp>
      <p:sp>
        <p:nvSpPr>
          <p:cNvPr id="21" name="TextBox 20">
            <a:extLst>
              <a:ext uri="{FF2B5EF4-FFF2-40B4-BE49-F238E27FC236}">
                <a16:creationId xmlns:a16="http://schemas.microsoft.com/office/drawing/2014/main" id="{18A26DAC-A2C5-4982-8A94-6C79E87BBA30}"/>
              </a:ext>
            </a:extLst>
          </p:cNvPr>
          <p:cNvSpPr txBox="1"/>
          <p:nvPr/>
        </p:nvSpPr>
        <p:spPr>
          <a:xfrm>
            <a:off x="7458075" y="4793605"/>
            <a:ext cx="3810000" cy="1085403"/>
          </a:xfrm>
          <a:prstGeom prst="rect">
            <a:avLst/>
          </a:prstGeom>
          <a:noFill/>
        </p:spPr>
        <p:txBody>
          <a:bodyPr wrap="square" rtlCol="0">
            <a:normAutofit lnSpcReduction="10000"/>
          </a:bodyPr>
          <a:lstStyle/>
          <a:p>
            <a:pPr marL="0" algn="l">
              <a:buNone/>
            </a:pPr>
            <a:r>
              <a:rPr sz="1650" b="1">
                <a:solidFill>
                  <a:srgbClr val="105237"/>
                </a:solidFill>
                <a:effectLst/>
                <a:latin typeface="Avenir Next LT Pro" panose="020B0504020202020204" pitchFamily="34" charset="0"/>
              </a:rPr>
              <a:t>Yield Right of Way</a:t>
            </a:r>
            <a:r>
              <a:rPr>
                <a:effectLst/>
              </a:rPr>
              <a:t> </a:t>
            </a:r>
          </a:p>
          <a:p>
            <a:pPr marL="0" algn="l">
              <a:spcBef>
                <a:spcPts val="900"/>
              </a:spcBef>
              <a:buNone/>
            </a:pPr>
            <a:r>
              <a:rPr sz="1350" b="0">
                <a:solidFill>
                  <a:srgbClr val="105237"/>
                </a:solidFill>
                <a:effectLst/>
                <a:latin typeface="Avenir Next LT Pro" panose="020B0504020202020204" pitchFamily="34" charset="0"/>
              </a:rPr>
              <a:t>Follow maritime rules to determine which vessel has priority, reducing the risk of collisions and ensuring fair use of waterways.</a:t>
            </a:r>
            <a:r>
              <a:rPr>
                <a:effectLst/>
              </a:rPr>
              <a:t> </a:t>
            </a:r>
            <a:endParaRPr lang="en-US"/>
          </a:p>
        </p:txBody>
      </p:sp>
    </p:spTree>
    <p:extLst>
      <p:ext uri="{BB962C8B-B14F-4D97-AF65-F5344CB8AC3E}">
        <p14:creationId xmlns:p14="http://schemas.microsoft.com/office/powerpoint/2010/main" val="322308427"/>
      </p:ext>
    </p:extLst>
  </p:cSld>
  <p:clrMapOvr>
    <a:masterClrMapping/>
  </p:clrMapOvr>
  <mc:AlternateContent xmlns:mc="http://schemas.openxmlformats.org/markup-compatibility/2006" xmlns:p14="http://schemas.microsoft.com/office/powerpoint/2010/main">
    <mc:Choice Requires="p14">
      <p:transition spd="slow" p14:dur="2000" advTm="1859"/>
    </mc:Choice>
    <mc:Fallback xmlns="">
      <p:transition spd="slow" advTm="1859"/>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A2C8BE21-BC51-441C-94C5-3D77267B40AC}"/>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A8486EF5-1F5C-14BA-4448-4B013D1607AD}"/>
              </a:ext>
            </a:extLst>
          </p:cNvPr>
          <p:cNvSpPr>
            <a:spLocks noGrp="1"/>
          </p:cNvSpPr>
          <p:nvPr>
            <p:ph sz="quarter" idx="16"/>
          </p:nvPr>
        </p:nvSpPr>
        <p:spPr>
          <a:xfrm>
            <a:off x="828675" y="3933825"/>
            <a:ext cx="10534650" cy="2095500"/>
          </a:xfrm>
        </p:spPr>
        <p:txBody>
          <a:bodyPr>
            <a:normAutofit fontScale="92500" lnSpcReduction="10000"/>
          </a:bodyPr>
          <a:lstStyle/>
          <a:p>
            <a:pPr marL="0" marR="0" indent="0" algn="l" fontAlgn="b">
              <a:buNone/>
            </a:pPr>
            <a:r>
              <a:rPr sz="6750" b="0">
                <a:solidFill>
                  <a:srgbClr val="DEB4FC"/>
                </a:solidFill>
                <a:effectLst/>
                <a:latin typeface="Avenir Next LT Pro" panose="020B0504020202020204" pitchFamily="34" charset="0"/>
              </a:rPr>
              <a:t>Safe Navigation and Right of Way</a:t>
            </a:r>
            <a:r>
              <a:rPr>
                <a:effectLst/>
              </a:rPr>
              <a:t> </a:t>
            </a:r>
            <a:endParaRPr lang="en-US"/>
          </a:p>
        </p:txBody>
      </p:sp>
      <p:sp>
        <p:nvSpPr>
          <p:cNvPr id="6" name="Date Placeholder 5">
            <a:extLst>
              <a:ext uri="{FF2B5EF4-FFF2-40B4-BE49-F238E27FC236}">
                <a16:creationId xmlns:a16="http://schemas.microsoft.com/office/drawing/2014/main" id="{0617D2DD-1A0C-964D-5BDA-721E88802D5D}"/>
              </a:ext>
            </a:extLst>
          </p:cNvPr>
          <p:cNvSpPr>
            <a:spLocks noGrp="1"/>
          </p:cNvSpPr>
          <p:nvPr>
            <p:ph type="dt" sz="half" idx="17"/>
          </p:nvPr>
        </p:nvSpPr>
        <p:spPr/>
        <p:txBody>
          <a:bodyPr/>
          <a:lstStyle/>
          <a:p>
            <a:fld id="{E4E981A1-C564-488D-B4B6-3CC796C959F2}" type="datetime1">
              <a:rPr lang="en-US" smtClean="0"/>
              <a:t>5/11/2026</a:t>
            </a:fld>
            <a:endParaRPr lang="en-US" sz="900"/>
          </a:p>
        </p:txBody>
      </p:sp>
      <p:sp>
        <p:nvSpPr>
          <p:cNvPr id="7" name="Slide Number Placeholder 6">
            <a:extLst>
              <a:ext uri="{FF2B5EF4-FFF2-40B4-BE49-F238E27FC236}">
                <a16:creationId xmlns:a16="http://schemas.microsoft.com/office/drawing/2014/main" id="{208DBB6D-F71D-32F4-22DA-F6B2BE9A25FD}"/>
              </a:ext>
            </a:extLst>
          </p:cNvPr>
          <p:cNvSpPr>
            <a:spLocks noGrp="1"/>
          </p:cNvSpPr>
          <p:nvPr>
            <p:ph type="sldNum" sz="quarter" idx="19"/>
          </p:nvPr>
        </p:nvSpPr>
        <p:spPr/>
        <p:txBody>
          <a:bodyPr/>
          <a:lstStyle/>
          <a:p>
            <a:fld id="{AEAA3239-9EA4-4A65-A281-97F994456D9F}" type="slidenum">
              <a:rPr lang="en-US" smtClean="0"/>
              <a:pPr/>
              <a:t>6</a:t>
            </a:fld>
            <a:endParaRPr lang="en-US" sz="900"/>
          </a:p>
        </p:txBody>
      </p:sp>
    </p:spTree>
    <p:extLst>
      <p:ext uri="{BB962C8B-B14F-4D97-AF65-F5344CB8AC3E}">
        <p14:creationId xmlns:p14="http://schemas.microsoft.com/office/powerpoint/2010/main" val="2071318158"/>
      </p:ext>
    </p:extLst>
  </p:cSld>
  <p:clrMapOvr>
    <a:masterClrMapping/>
  </p:clrMapOvr>
  <mc:AlternateContent xmlns:mc="http://schemas.openxmlformats.org/markup-compatibility/2006" xmlns:p14="http://schemas.microsoft.com/office/powerpoint/2010/main">
    <mc:Choice Requires="p14">
      <p:transition spd="slow" p14:dur="2000" advTm="1814"/>
    </mc:Choice>
    <mc:Fallback xmlns="">
      <p:transition spd="slow" advTm="1814"/>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BFED4DD9-FA80-4769-A0C1-D0F1E6762EE2}"/>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DBDE615E-6BF2-755C-7C91-2AA699578E41}"/>
              </a:ext>
            </a:extLst>
          </p:cNvPr>
          <p:cNvSpPr>
            <a:spLocks noGrp="1"/>
          </p:cNvSpPr>
          <p:nvPr>
            <p:ph sz="quarter" idx="16"/>
          </p:nvPr>
        </p:nvSpPr>
        <p:spPr>
          <a:xfrm>
            <a:off x="619125" y="523875"/>
            <a:ext cx="10972800" cy="639960"/>
          </a:xfrm>
        </p:spPr>
        <p:txBody>
          <a:bodyPr>
            <a:normAutofit fontScale="70000" lnSpcReduction="20000"/>
          </a:bodyPr>
          <a:lstStyle/>
          <a:p>
            <a:pPr marL="0" indent="0" algn="l">
              <a:buNone/>
            </a:pPr>
            <a:r>
              <a:rPr sz="4800">
                <a:solidFill>
                  <a:srgbClr val="105237"/>
                </a:solidFill>
                <a:effectLst/>
                <a:latin typeface="Avenir Next LT Pro" panose="020B0504020202020204" pitchFamily="34" charset="0"/>
              </a:rPr>
              <a:t>Rules for Passing and Overtaking </a:t>
            </a:r>
            <a:endParaRPr lang="en-US"/>
          </a:p>
        </p:txBody>
      </p:sp>
      <p:sp>
        <p:nvSpPr>
          <p:cNvPr id="6" name="Date Placeholder 5">
            <a:extLst>
              <a:ext uri="{FF2B5EF4-FFF2-40B4-BE49-F238E27FC236}">
                <a16:creationId xmlns:a16="http://schemas.microsoft.com/office/drawing/2014/main" id="{71468F89-9620-F01C-AC98-0AE413C6EC22}"/>
              </a:ext>
            </a:extLst>
          </p:cNvPr>
          <p:cNvSpPr>
            <a:spLocks noGrp="1"/>
          </p:cNvSpPr>
          <p:nvPr>
            <p:ph type="dt" sz="half" idx="17"/>
          </p:nvPr>
        </p:nvSpPr>
        <p:spPr/>
        <p:txBody>
          <a:bodyPr/>
          <a:lstStyle/>
          <a:p>
            <a:fld id="{E4E981A1-C564-488D-B4B6-3CC796C959F2}" type="datetime1">
              <a:rPr lang="en-US" smtClean="0"/>
              <a:t>5/11/2026</a:t>
            </a:fld>
            <a:endParaRPr lang="en-US" sz="900"/>
          </a:p>
        </p:txBody>
      </p:sp>
      <p:sp>
        <p:nvSpPr>
          <p:cNvPr id="7" name="Slide Number Placeholder 6">
            <a:extLst>
              <a:ext uri="{FF2B5EF4-FFF2-40B4-BE49-F238E27FC236}">
                <a16:creationId xmlns:a16="http://schemas.microsoft.com/office/drawing/2014/main" id="{779D95DB-1E8E-2052-80F8-19673AF30E3F}"/>
              </a:ext>
            </a:extLst>
          </p:cNvPr>
          <p:cNvSpPr>
            <a:spLocks noGrp="1"/>
          </p:cNvSpPr>
          <p:nvPr>
            <p:ph type="sldNum" sz="quarter" idx="19"/>
          </p:nvPr>
        </p:nvSpPr>
        <p:spPr/>
        <p:txBody>
          <a:bodyPr/>
          <a:lstStyle/>
          <a:p>
            <a:fld id="{AEAA3239-9EA4-4A65-A281-97F994456D9F}" type="slidenum">
              <a:rPr lang="en-US" smtClean="0"/>
              <a:pPr/>
              <a:t>7</a:t>
            </a:fld>
            <a:endParaRPr lang="en-US" sz="900"/>
          </a:p>
        </p:txBody>
      </p:sp>
      <p:sp>
        <p:nvSpPr>
          <p:cNvPr id="9" name="TextBox 8">
            <a:extLst>
              <a:ext uri="{FF2B5EF4-FFF2-40B4-BE49-F238E27FC236}">
                <a16:creationId xmlns:a16="http://schemas.microsoft.com/office/drawing/2014/main" id="{B4B42FAB-5D9C-40D8-9911-7A322DE7F706}"/>
              </a:ext>
            </a:extLst>
          </p:cNvPr>
          <p:cNvSpPr txBox="1"/>
          <p:nvPr/>
        </p:nvSpPr>
        <p:spPr>
          <a:xfrm>
            <a:off x="619125" y="1297185"/>
            <a:ext cx="10972800" cy="571500"/>
          </a:xfrm>
          <a:prstGeom prst="rect">
            <a:avLst/>
          </a:prstGeom>
          <a:noFill/>
        </p:spPr>
        <p:txBody>
          <a:bodyPr wrap="square" rtlCol="0">
            <a:normAutofit lnSpcReduction="10000"/>
          </a:bodyPr>
          <a:lstStyle/>
          <a:p>
            <a:pPr marL="0" algn="l">
              <a:buNone/>
            </a:pPr>
            <a:r>
              <a:rPr sz="1500">
                <a:solidFill>
                  <a:srgbClr val="105237"/>
                </a:solidFill>
                <a:effectLst/>
                <a:latin typeface="Avenir Next LT Pro" panose="020B0504020202020204" pitchFamily="34" charset="0"/>
              </a:rPr>
              <a:t>Safe passing requires clear signals, ample distance, and local rule compliance. </a:t>
            </a:r>
            <a:endParaRPr>
              <a:effectLst/>
            </a:endParaRPr>
          </a:p>
          <a:p>
            <a:pPr marL="0" algn="l">
              <a:spcBef>
                <a:spcPts val="450"/>
              </a:spcBef>
              <a:buNone/>
            </a:pPr>
            <a:r>
              <a:rPr sz="1500">
                <a:solidFill>
                  <a:srgbClr val="105237"/>
                </a:solidFill>
                <a:effectLst/>
                <a:latin typeface="Avenir Next LT Pro" panose="020B0504020202020204" pitchFamily="34" charset="0"/>
              </a:rPr>
              <a:t>Predictable communication helps prevent collisions and builds respect. </a:t>
            </a:r>
            <a:endParaRPr lang="en-US"/>
          </a:p>
        </p:txBody>
      </p:sp>
      <p:sp>
        <p:nvSpPr>
          <p:cNvPr id="10" name="TextBox 9">
            <a:extLst>
              <a:ext uri="{FF2B5EF4-FFF2-40B4-BE49-F238E27FC236}">
                <a16:creationId xmlns:a16="http://schemas.microsoft.com/office/drawing/2014/main" id="{F3823127-F101-498E-9F44-4DF57219CB63}"/>
              </a:ext>
            </a:extLst>
          </p:cNvPr>
          <p:cNvSpPr txBox="1"/>
          <p:nvPr/>
        </p:nvSpPr>
        <p:spPr>
          <a:xfrm>
            <a:off x="619125" y="3675757"/>
            <a:ext cx="2009775" cy="1365646"/>
          </a:xfrm>
          <a:prstGeom prst="rect">
            <a:avLst/>
          </a:prstGeom>
          <a:noFill/>
        </p:spPr>
        <p:txBody>
          <a:bodyPr wrap="square" rtlCol="0">
            <a:normAutofit fontScale="92500" lnSpcReduction="20000"/>
          </a:bodyPr>
          <a:lstStyle/>
          <a:p>
            <a:pPr marL="0" algn="l">
              <a:spcAft>
                <a:spcPts val="1350"/>
              </a:spcAft>
              <a:buNone/>
            </a:pPr>
            <a:r>
              <a:rPr sz="4350" b="1">
                <a:solidFill>
                  <a:srgbClr val="105237"/>
                </a:solidFill>
                <a:effectLst/>
                <a:latin typeface="Avenir Next LT Pro" panose="020B0504020202020204" pitchFamily="34" charset="0"/>
              </a:rPr>
              <a:t>01</a:t>
            </a:r>
            <a:r>
              <a:rPr>
                <a:effectLst/>
              </a:rPr>
              <a:t> </a:t>
            </a:r>
          </a:p>
          <a:p>
            <a:pPr marL="0" algn="l">
              <a:spcAft>
                <a:spcPts val="750"/>
              </a:spcAft>
              <a:buNone/>
            </a:pPr>
            <a:r>
              <a:rPr sz="1200" b="1">
                <a:solidFill>
                  <a:srgbClr val="105237"/>
                </a:solidFill>
                <a:effectLst/>
                <a:latin typeface="Avenir Next LT Pro" panose="020B0504020202020204" pitchFamily="34" charset="0"/>
              </a:rPr>
              <a:t>Assess the Situation</a:t>
            </a:r>
            <a:r>
              <a:rPr>
                <a:effectLst/>
              </a:rPr>
              <a:t> </a:t>
            </a:r>
          </a:p>
          <a:p>
            <a:pPr marL="0" algn="l">
              <a:buNone/>
            </a:pPr>
            <a:r>
              <a:rPr sz="1200" b="0">
                <a:solidFill>
                  <a:srgbClr val="105237"/>
                </a:solidFill>
                <a:effectLst/>
                <a:latin typeface="Avenir Next LT Pro" panose="020B0504020202020204" pitchFamily="34" charset="0"/>
              </a:rPr>
              <a:t>Check visibility, speed, and nearby vessels. </a:t>
            </a:r>
            <a:endParaRPr lang="en-US"/>
          </a:p>
        </p:txBody>
      </p:sp>
      <p:sp>
        <p:nvSpPr>
          <p:cNvPr id="11" name="TextBox 10">
            <a:extLst>
              <a:ext uri="{FF2B5EF4-FFF2-40B4-BE49-F238E27FC236}">
                <a16:creationId xmlns:a16="http://schemas.microsoft.com/office/drawing/2014/main" id="{5FBFE902-8E54-47E8-8002-826F8655A122}"/>
              </a:ext>
            </a:extLst>
          </p:cNvPr>
          <p:cNvSpPr txBox="1"/>
          <p:nvPr/>
        </p:nvSpPr>
        <p:spPr>
          <a:xfrm>
            <a:off x="2857500" y="3675757"/>
            <a:ext cx="2009775" cy="1365646"/>
          </a:xfrm>
          <a:prstGeom prst="rect">
            <a:avLst/>
          </a:prstGeom>
          <a:noFill/>
        </p:spPr>
        <p:txBody>
          <a:bodyPr wrap="square" rtlCol="0">
            <a:normAutofit fontScale="92500" lnSpcReduction="20000"/>
          </a:bodyPr>
          <a:lstStyle/>
          <a:p>
            <a:pPr marL="0" algn="l">
              <a:spcAft>
                <a:spcPts val="1350"/>
              </a:spcAft>
              <a:buNone/>
            </a:pPr>
            <a:r>
              <a:rPr sz="4350" b="1">
                <a:solidFill>
                  <a:srgbClr val="105237"/>
                </a:solidFill>
                <a:effectLst/>
                <a:latin typeface="Avenir Next LT Pro" panose="020B0504020202020204" pitchFamily="34" charset="0"/>
              </a:rPr>
              <a:t>02</a:t>
            </a:r>
            <a:r>
              <a:rPr>
                <a:effectLst/>
              </a:rPr>
              <a:t> </a:t>
            </a:r>
          </a:p>
          <a:p>
            <a:pPr marL="0" algn="l">
              <a:spcAft>
                <a:spcPts val="750"/>
              </a:spcAft>
              <a:buNone/>
            </a:pPr>
            <a:r>
              <a:rPr sz="1200" b="1">
                <a:solidFill>
                  <a:srgbClr val="105237"/>
                </a:solidFill>
                <a:effectLst/>
                <a:latin typeface="Avenir Next LT Pro" panose="020B0504020202020204" pitchFamily="34" charset="0"/>
              </a:rPr>
              <a:t>Signal Intentions</a:t>
            </a:r>
            <a:r>
              <a:rPr>
                <a:effectLst/>
              </a:rPr>
              <a:t> </a:t>
            </a:r>
          </a:p>
          <a:p>
            <a:pPr marL="0" algn="l">
              <a:buNone/>
            </a:pPr>
            <a:r>
              <a:rPr sz="1200" b="0">
                <a:solidFill>
                  <a:srgbClr val="105237"/>
                </a:solidFill>
                <a:effectLst/>
                <a:latin typeface="Avenir Next LT Pro" panose="020B0504020202020204" pitchFamily="34" charset="0"/>
              </a:rPr>
              <a:t>Use proper sound or visual signals. </a:t>
            </a:r>
            <a:endParaRPr lang="en-US"/>
          </a:p>
        </p:txBody>
      </p:sp>
      <p:sp>
        <p:nvSpPr>
          <p:cNvPr id="12" name="TextBox 11">
            <a:extLst>
              <a:ext uri="{FF2B5EF4-FFF2-40B4-BE49-F238E27FC236}">
                <a16:creationId xmlns:a16="http://schemas.microsoft.com/office/drawing/2014/main" id="{9C3378D2-D793-4285-B22C-887C3AE481E3}"/>
              </a:ext>
            </a:extLst>
          </p:cNvPr>
          <p:cNvSpPr txBox="1"/>
          <p:nvPr/>
        </p:nvSpPr>
        <p:spPr>
          <a:xfrm>
            <a:off x="5095875" y="3675757"/>
            <a:ext cx="2009775" cy="1365646"/>
          </a:xfrm>
          <a:prstGeom prst="rect">
            <a:avLst/>
          </a:prstGeom>
          <a:noFill/>
        </p:spPr>
        <p:txBody>
          <a:bodyPr wrap="square" rtlCol="0">
            <a:normAutofit fontScale="92500" lnSpcReduction="20000"/>
          </a:bodyPr>
          <a:lstStyle/>
          <a:p>
            <a:pPr marL="0" algn="l">
              <a:spcAft>
                <a:spcPts val="1350"/>
              </a:spcAft>
              <a:buNone/>
            </a:pPr>
            <a:r>
              <a:rPr sz="4350" b="1">
                <a:solidFill>
                  <a:srgbClr val="105237"/>
                </a:solidFill>
                <a:effectLst/>
                <a:latin typeface="Avenir Next LT Pro" panose="020B0504020202020204" pitchFamily="34" charset="0"/>
              </a:rPr>
              <a:t>03</a:t>
            </a:r>
            <a:r>
              <a:rPr>
                <a:effectLst/>
              </a:rPr>
              <a:t> </a:t>
            </a:r>
          </a:p>
          <a:p>
            <a:pPr marL="0" algn="l">
              <a:spcAft>
                <a:spcPts val="750"/>
              </a:spcAft>
              <a:buNone/>
            </a:pPr>
            <a:r>
              <a:rPr sz="1200" b="1">
                <a:solidFill>
                  <a:srgbClr val="105237"/>
                </a:solidFill>
                <a:effectLst/>
                <a:latin typeface="Avenir Next LT Pro" panose="020B0504020202020204" pitchFamily="34" charset="0"/>
              </a:rPr>
              <a:t>Maintain Safe Distance</a:t>
            </a:r>
            <a:r>
              <a:rPr>
                <a:effectLst/>
              </a:rPr>
              <a:t> </a:t>
            </a:r>
          </a:p>
          <a:p>
            <a:pPr marL="0" algn="l">
              <a:buNone/>
            </a:pPr>
            <a:r>
              <a:rPr sz="1200" b="0">
                <a:solidFill>
                  <a:srgbClr val="105237"/>
                </a:solidFill>
                <a:effectLst/>
                <a:latin typeface="Avenir Next LT Pro" panose="020B0504020202020204" pitchFamily="34" charset="0"/>
              </a:rPr>
              <a:t>Keep ample space to avoid contact. </a:t>
            </a:r>
            <a:endParaRPr lang="en-US"/>
          </a:p>
        </p:txBody>
      </p:sp>
      <p:sp>
        <p:nvSpPr>
          <p:cNvPr id="13" name="TextBox 12">
            <a:extLst>
              <a:ext uri="{FF2B5EF4-FFF2-40B4-BE49-F238E27FC236}">
                <a16:creationId xmlns:a16="http://schemas.microsoft.com/office/drawing/2014/main" id="{831EE98F-FBA7-491F-9C2B-C0AC7D42B9B1}"/>
              </a:ext>
            </a:extLst>
          </p:cNvPr>
          <p:cNvSpPr txBox="1"/>
          <p:nvPr/>
        </p:nvSpPr>
        <p:spPr>
          <a:xfrm>
            <a:off x="7334250" y="3675757"/>
            <a:ext cx="2009775" cy="1365646"/>
          </a:xfrm>
          <a:prstGeom prst="rect">
            <a:avLst/>
          </a:prstGeom>
          <a:noFill/>
        </p:spPr>
        <p:txBody>
          <a:bodyPr wrap="square" rtlCol="0">
            <a:normAutofit fontScale="92500" lnSpcReduction="20000"/>
          </a:bodyPr>
          <a:lstStyle/>
          <a:p>
            <a:pPr marL="0" algn="l">
              <a:spcAft>
                <a:spcPts val="1350"/>
              </a:spcAft>
              <a:buNone/>
            </a:pPr>
            <a:r>
              <a:rPr sz="4350" b="1">
                <a:solidFill>
                  <a:srgbClr val="105237"/>
                </a:solidFill>
                <a:effectLst/>
                <a:latin typeface="Avenir Next LT Pro" panose="020B0504020202020204" pitchFamily="34" charset="0"/>
              </a:rPr>
              <a:t>04</a:t>
            </a:r>
            <a:r>
              <a:rPr>
                <a:effectLst/>
              </a:rPr>
              <a:t> </a:t>
            </a:r>
          </a:p>
          <a:p>
            <a:pPr marL="0" algn="l">
              <a:spcAft>
                <a:spcPts val="750"/>
              </a:spcAft>
              <a:buNone/>
            </a:pPr>
            <a:r>
              <a:rPr sz="1200" b="1">
                <a:solidFill>
                  <a:srgbClr val="105237"/>
                </a:solidFill>
                <a:effectLst/>
                <a:latin typeface="Avenir Next LT Pro" panose="020B0504020202020204" pitchFamily="34" charset="0"/>
              </a:rPr>
              <a:t>Pass Predictably</a:t>
            </a:r>
            <a:r>
              <a:rPr>
                <a:effectLst/>
              </a:rPr>
              <a:t> </a:t>
            </a:r>
          </a:p>
          <a:p>
            <a:pPr marL="0" algn="l">
              <a:buNone/>
            </a:pPr>
            <a:r>
              <a:rPr sz="1200" b="0">
                <a:solidFill>
                  <a:srgbClr val="105237"/>
                </a:solidFill>
                <a:effectLst/>
                <a:latin typeface="Avenir Next LT Pro" panose="020B0504020202020204" pitchFamily="34" charset="0"/>
              </a:rPr>
              <a:t>Overtake smoothly, following navigation rules. </a:t>
            </a:r>
            <a:endParaRPr lang="en-US"/>
          </a:p>
        </p:txBody>
      </p:sp>
      <p:sp>
        <p:nvSpPr>
          <p:cNvPr id="14" name="TextBox 13">
            <a:extLst>
              <a:ext uri="{FF2B5EF4-FFF2-40B4-BE49-F238E27FC236}">
                <a16:creationId xmlns:a16="http://schemas.microsoft.com/office/drawing/2014/main" id="{6A00CCC8-5BAE-4F6C-A4BB-EA0759C1F97A}"/>
              </a:ext>
            </a:extLst>
          </p:cNvPr>
          <p:cNvSpPr txBox="1"/>
          <p:nvPr/>
        </p:nvSpPr>
        <p:spPr>
          <a:xfrm>
            <a:off x="9572625" y="3675757"/>
            <a:ext cx="2009775" cy="1365646"/>
          </a:xfrm>
          <a:prstGeom prst="rect">
            <a:avLst/>
          </a:prstGeom>
          <a:noFill/>
        </p:spPr>
        <p:txBody>
          <a:bodyPr wrap="square" rtlCol="0">
            <a:normAutofit fontScale="92500" lnSpcReduction="20000"/>
          </a:bodyPr>
          <a:lstStyle/>
          <a:p>
            <a:pPr marL="0" algn="l">
              <a:spcAft>
                <a:spcPts val="1350"/>
              </a:spcAft>
              <a:buNone/>
            </a:pPr>
            <a:r>
              <a:rPr sz="4350" b="1">
                <a:solidFill>
                  <a:srgbClr val="105237"/>
                </a:solidFill>
                <a:effectLst/>
                <a:latin typeface="Avenir Next LT Pro" panose="020B0504020202020204" pitchFamily="34" charset="0"/>
              </a:rPr>
              <a:t>05</a:t>
            </a:r>
            <a:r>
              <a:rPr>
                <a:effectLst/>
              </a:rPr>
              <a:t> </a:t>
            </a:r>
          </a:p>
          <a:p>
            <a:pPr marL="0" algn="l">
              <a:spcAft>
                <a:spcPts val="750"/>
              </a:spcAft>
              <a:buNone/>
            </a:pPr>
            <a:r>
              <a:rPr sz="1200" b="1">
                <a:solidFill>
                  <a:srgbClr val="105237"/>
                </a:solidFill>
                <a:effectLst/>
                <a:latin typeface="Avenir Next LT Pro" panose="020B0504020202020204" pitchFamily="34" charset="0"/>
              </a:rPr>
              <a:t>Resume Course</a:t>
            </a:r>
            <a:r>
              <a:rPr>
                <a:effectLst/>
              </a:rPr>
              <a:t> </a:t>
            </a:r>
          </a:p>
          <a:p>
            <a:pPr marL="0" algn="l">
              <a:buNone/>
            </a:pPr>
            <a:r>
              <a:rPr sz="1200" b="0">
                <a:solidFill>
                  <a:srgbClr val="105237"/>
                </a:solidFill>
                <a:effectLst/>
                <a:latin typeface="Avenir Next LT Pro" panose="020B0504020202020204" pitchFamily="34" charset="0"/>
              </a:rPr>
              <a:t>Return only after fully clearing the vessel. </a:t>
            </a:r>
            <a:endParaRPr lang="en-US"/>
          </a:p>
        </p:txBody>
      </p:sp>
    </p:spTree>
    <p:extLst>
      <p:ext uri="{BB962C8B-B14F-4D97-AF65-F5344CB8AC3E}">
        <p14:creationId xmlns:p14="http://schemas.microsoft.com/office/powerpoint/2010/main" val="1745570816"/>
      </p:ext>
    </p:extLst>
  </p:cSld>
  <p:clrMapOvr>
    <a:masterClrMapping/>
  </p:clrMapOvr>
  <mc:AlternateContent xmlns:mc="http://schemas.openxmlformats.org/markup-compatibility/2006" xmlns:p14="http://schemas.microsoft.com/office/powerpoint/2010/main">
    <mc:Choice Requires="p14">
      <p:transition spd="slow" p14:dur="2000" advTm="1957"/>
    </mc:Choice>
    <mc:Fallback xmlns="">
      <p:transition spd="slow" advTm="1957"/>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06D405CB-FE38-4DCE-958C-36BCD93331CB}"/>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Content Placeholder 8" descr="A detailed scene showing several boats slowly and carefully approaching a marina dock, with visible space between vessels, boaters signaling and communicating, and a dock area with pedestrians waiting safely. The image should highlight calm water, attentive boaters, and a sense of order and safety. No visible or implied text, letters, or words should appear anywhere in the image. The composition should emphasize spatial awareness and responsible behavior near docks">
            <a:extLst>
              <a:ext uri="{FF2B5EF4-FFF2-40B4-BE49-F238E27FC236}">
                <a16:creationId xmlns:a16="http://schemas.microsoft.com/office/drawing/2014/main" id="{8435619F-1A70-4F8B-8D30-5C37A13790EC}"/>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sp>
        <p:nvSpPr>
          <p:cNvPr id="6" name="Date Placeholder 5">
            <a:extLst>
              <a:ext uri="{FF2B5EF4-FFF2-40B4-BE49-F238E27FC236}">
                <a16:creationId xmlns:a16="http://schemas.microsoft.com/office/drawing/2014/main" id="{5594DE6F-FC36-9BDE-0D54-2725084EFA84}"/>
              </a:ext>
            </a:extLst>
          </p:cNvPr>
          <p:cNvSpPr>
            <a:spLocks noGrp="1"/>
          </p:cNvSpPr>
          <p:nvPr>
            <p:ph type="dt" sz="half" idx="17"/>
          </p:nvPr>
        </p:nvSpPr>
        <p:spPr/>
        <p:txBody>
          <a:bodyPr/>
          <a:lstStyle/>
          <a:p>
            <a:fld id="{E4E981A1-C564-488D-B4B6-3CC796C959F2}" type="datetime1">
              <a:rPr lang="en-US" smtClean="0"/>
              <a:t>5/11/2026</a:t>
            </a:fld>
            <a:endParaRPr lang="en-US" sz="900"/>
          </a:p>
        </p:txBody>
      </p:sp>
      <p:sp>
        <p:nvSpPr>
          <p:cNvPr id="7" name="Slide Number Placeholder 6">
            <a:extLst>
              <a:ext uri="{FF2B5EF4-FFF2-40B4-BE49-F238E27FC236}">
                <a16:creationId xmlns:a16="http://schemas.microsoft.com/office/drawing/2014/main" id="{E4CAF621-5C0A-2C7C-93DD-E33FDCE6AB27}"/>
              </a:ext>
            </a:extLst>
          </p:cNvPr>
          <p:cNvSpPr>
            <a:spLocks noGrp="1"/>
          </p:cNvSpPr>
          <p:nvPr>
            <p:ph type="sldNum" sz="quarter" idx="19"/>
          </p:nvPr>
        </p:nvSpPr>
        <p:spPr/>
        <p:txBody>
          <a:bodyPr/>
          <a:lstStyle/>
          <a:p>
            <a:fld id="{AEAA3239-9EA4-4A65-A281-97F994456D9F}" type="slidenum">
              <a:rPr lang="en-US" smtClean="0"/>
              <a:pPr/>
              <a:t>8</a:t>
            </a:fld>
            <a:endParaRPr lang="en-US" sz="900"/>
          </a:p>
        </p:txBody>
      </p:sp>
      <p:sp>
        <p:nvSpPr>
          <p:cNvPr id="10" name="TextBox 9">
            <a:extLst>
              <a:ext uri="{FF2B5EF4-FFF2-40B4-BE49-F238E27FC236}">
                <a16:creationId xmlns:a16="http://schemas.microsoft.com/office/drawing/2014/main" id="{6926596E-29DE-4EE9-A605-9EE571ABA9A1}"/>
              </a:ext>
            </a:extLst>
          </p:cNvPr>
          <p:cNvSpPr txBox="1"/>
          <p:nvPr/>
        </p:nvSpPr>
        <p:spPr>
          <a:xfrm>
            <a:off x="619125" y="581025"/>
            <a:ext cx="4391025" cy="1005780"/>
          </a:xfrm>
          <a:prstGeom prst="rect">
            <a:avLst/>
          </a:prstGeom>
          <a:noFill/>
        </p:spPr>
        <p:txBody>
          <a:bodyPr wrap="square" rtlCol="0">
            <a:normAutofit fontScale="92500" lnSpcReduction="10000"/>
          </a:bodyPr>
          <a:lstStyle/>
          <a:p>
            <a:pPr marL="0" algn="l">
              <a:buNone/>
            </a:pPr>
            <a:r>
              <a:rPr sz="3600">
                <a:solidFill>
                  <a:srgbClr val="105237"/>
                </a:solidFill>
                <a:effectLst/>
                <a:latin typeface="Avenir Next LT Pro" panose="020B0504020202020204" pitchFamily="34" charset="0"/>
              </a:rPr>
              <a:t>Dock Right-of-Way &amp; Approach</a:t>
            </a:r>
            <a:r>
              <a:rPr>
                <a:effectLst/>
              </a:rPr>
              <a:t> </a:t>
            </a:r>
            <a:endParaRPr lang="en-US"/>
          </a:p>
        </p:txBody>
      </p:sp>
      <p:sp>
        <p:nvSpPr>
          <p:cNvPr id="11" name="TextBox 10">
            <a:extLst>
              <a:ext uri="{FF2B5EF4-FFF2-40B4-BE49-F238E27FC236}">
                <a16:creationId xmlns:a16="http://schemas.microsoft.com/office/drawing/2014/main" id="{299776B4-3FC5-4417-9D6F-42D539943B51}"/>
              </a:ext>
            </a:extLst>
          </p:cNvPr>
          <p:cNvSpPr txBox="1"/>
          <p:nvPr/>
        </p:nvSpPr>
        <p:spPr>
          <a:xfrm>
            <a:off x="619125" y="1872555"/>
            <a:ext cx="4391025" cy="228600"/>
          </a:xfrm>
          <a:prstGeom prst="rect">
            <a:avLst/>
          </a:prstGeom>
          <a:noFill/>
        </p:spPr>
        <p:txBody>
          <a:bodyPr wrap="square" rtlCol="0">
            <a:normAutofit fontScale="62500" lnSpcReduction="20000"/>
          </a:bodyPr>
          <a:lstStyle/>
          <a:p>
            <a:pPr marL="0" algn="l">
              <a:buNone/>
            </a:pPr>
            <a:r>
              <a:rPr sz="1500" b="1">
                <a:solidFill>
                  <a:srgbClr val="105237"/>
                </a:solidFill>
                <a:effectLst/>
                <a:latin typeface="Avenir Next LT Pro" panose="020B0504020202020204" pitchFamily="34" charset="0"/>
              </a:rPr>
              <a:t>Yield to departing boats</a:t>
            </a:r>
            <a:r>
              <a:rPr>
                <a:effectLst/>
              </a:rPr>
              <a:t> </a:t>
            </a:r>
            <a:endParaRPr lang="en-US"/>
          </a:p>
        </p:txBody>
      </p:sp>
      <p:sp>
        <p:nvSpPr>
          <p:cNvPr id="12" name="TextBox 11">
            <a:extLst>
              <a:ext uri="{FF2B5EF4-FFF2-40B4-BE49-F238E27FC236}">
                <a16:creationId xmlns:a16="http://schemas.microsoft.com/office/drawing/2014/main" id="{189ECDEF-CA27-48C3-B386-0D94E43DCD28}"/>
              </a:ext>
            </a:extLst>
          </p:cNvPr>
          <p:cNvSpPr txBox="1"/>
          <p:nvPr/>
        </p:nvSpPr>
        <p:spPr>
          <a:xfrm>
            <a:off x="619125" y="2177355"/>
            <a:ext cx="4391025" cy="462855"/>
          </a:xfrm>
          <a:prstGeom prst="rect">
            <a:avLst/>
          </a:prstGeom>
          <a:noFill/>
        </p:spPr>
        <p:txBody>
          <a:bodyPr wrap="square" rtlCol="0">
            <a:normAutofit fontScale="92500" lnSpcReduction="20000"/>
          </a:bodyPr>
          <a:lstStyle/>
          <a:p>
            <a:pPr marL="0" marR="0" algn="l">
              <a:spcBef>
                <a:spcPts val="600"/>
              </a:spcBef>
              <a:buNone/>
            </a:pPr>
            <a:r>
              <a:rPr sz="1350" b="0">
                <a:solidFill>
                  <a:srgbClr val="105237"/>
                </a:solidFill>
                <a:effectLst/>
                <a:latin typeface="Avenir Next LT Pro" panose="020B0504020202020204" pitchFamily="34" charset="0"/>
              </a:rPr>
              <a:t>Give boats leaving slips the right of way and keep clear to prevent bottlenecks and close-quarters risks.</a:t>
            </a:r>
            <a:r>
              <a:rPr>
                <a:effectLst/>
              </a:rPr>
              <a:t> </a:t>
            </a:r>
            <a:endParaRPr lang="en-US"/>
          </a:p>
        </p:txBody>
      </p:sp>
      <p:sp>
        <p:nvSpPr>
          <p:cNvPr id="13" name="TextBox 12">
            <a:extLst>
              <a:ext uri="{FF2B5EF4-FFF2-40B4-BE49-F238E27FC236}">
                <a16:creationId xmlns:a16="http://schemas.microsoft.com/office/drawing/2014/main" id="{654324FB-95EA-4DC7-B0D4-704BCCFAD161}"/>
              </a:ext>
            </a:extLst>
          </p:cNvPr>
          <p:cNvSpPr txBox="1"/>
          <p:nvPr/>
        </p:nvSpPr>
        <p:spPr>
          <a:xfrm>
            <a:off x="619125" y="2792610"/>
            <a:ext cx="4391025" cy="228600"/>
          </a:xfrm>
          <a:prstGeom prst="rect">
            <a:avLst/>
          </a:prstGeom>
          <a:noFill/>
        </p:spPr>
        <p:txBody>
          <a:bodyPr wrap="square" rtlCol="0">
            <a:normAutofit fontScale="62500" lnSpcReduction="20000"/>
          </a:bodyPr>
          <a:lstStyle/>
          <a:p>
            <a:pPr marL="0" marR="0" algn="l">
              <a:spcBef>
                <a:spcPts val="1200"/>
              </a:spcBef>
              <a:buNone/>
            </a:pPr>
            <a:r>
              <a:rPr sz="1500" b="1">
                <a:solidFill>
                  <a:srgbClr val="105237"/>
                </a:solidFill>
                <a:effectLst/>
                <a:latin typeface="Avenir Next LT Pro" panose="020B0504020202020204" pitchFamily="34" charset="0"/>
              </a:rPr>
              <a:t>Slow, scan, and communicate</a:t>
            </a:r>
            <a:r>
              <a:rPr>
                <a:effectLst/>
              </a:rPr>
              <a:t> </a:t>
            </a:r>
            <a:endParaRPr lang="en-US"/>
          </a:p>
        </p:txBody>
      </p:sp>
      <p:sp>
        <p:nvSpPr>
          <p:cNvPr id="14" name="TextBox 13">
            <a:extLst>
              <a:ext uri="{FF2B5EF4-FFF2-40B4-BE49-F238E27FC236}">
                <a16:creationId xmlns:a16="http://schemas.microsoft.com/office/drawing/2014/main" id="{56697D14-C9C0-4DFE-A3DF-2813F70AE617}"/>
              </a:ext>
            </a:extLst>
          </p:cNvPr>
          <p:cNvSpPr txBox="1"/>
          <p:nvPr/>
        </p:nvSpPr>
        <p:spPr>
          <a:xfrm>
            <a:off x="619125" y="3097410"/>
            <a:ext cx="4391025" cy="694283"/>
          </a:xfrm>
          <a:prstGeom prst="rect">
            <a:avLst/>
          </a:prstGeom>
          <a:noFill/>
        </p:spPr>
        <p:txBody>
          <a:bodyPr wrap="square" rtlCol="0">
            <a:normAutofit fontScale="92500"/>
          </a:bodyPr>
          <a:lstStyle/>
          <a:p>
            <a:pPr marL="0" marR="0" algn="l">
              <a:spcBef>
                <a:spcPts val="600"/>
              </a:spcBef>
              <a:buNone/>
            </a:pPr>
            <a:r>
              <a:rPr sz="1350" b="0">
                <a:solidFill>
                  <a:srgbClr val="105237"/>
                </a:solidFill>
                <a:effectLst/>
                <a:latin typeface="Avenir Next LT Pro" panose="020B0504020202020204" pitchFamily="34" charset="0"/>
              </a:rPr>
              <a:t>Reduce speed near docks, watch for pedestrians, and signal intentions to coordinate safe arrivals and departures.</a:t>
            </a:r>
            <a:r>
              <a:rPr>
                <a:effectLst/>
              </a:rPr>
              <a:t> </a:t>
            </a:r>
            <a:endParaRPr lang="en-US"/>
          </a:p>
        </p:txBody>
      </p:sp>
      <p:sp>
        <p:nvSpPr>
          <p:cNvPr id="15" name="TextBox 14">
            <a:extLst>
              <a:ext uri="{FF2B5EF4-FFF2-40B4-BE49-F238E27FC236}">
                <a16:creationId xmlns:a16="http://schemas.microsoft.com/office/drawing/2014/main" id="{49236ABC-B637-4973-8828-F12571C53D8A}"/>
              </a:ext>
            </a:extLst>
          </p:cNvPr>
          <p:cNvSpPr txBox="1"/>
          <p:nvPr/>
        </p:nvSpPr>
        <p:spPr>
          <a:xfrm>
            <a:off x="619125" y="3944094"/>
            <a:ext cx="4391025" cy="228600"/>
          </a:xfrm>
          <a:prstGeom prst="rect">
            <a:avLst/>
          </a:prstGeom>
          <a:noFill/>
        </p:spPr>
        <p:txBody>
          <a:bodyPr wrap="square" rtlCol="0">
            <a:normAutofit fontScale="62500" lnSpcReduction="20000"/>
          </a:bodyPr>
          <a:lstStyle/>
          <a:p>
            <a:pPr marL="0" marR="0" algn="l">
              <a:spcBef>
                <a:spcPts val="1200"/>
              </a:spcBef>
              <a:buNone/>
            </a:pPr>
            <a:r>
              <a:rPr sz="1500" b="1">
                <a:solidFill>
                  <a:srgbClr val="105237"/>
                </a:solidFill>
                <a:effectLst/>
                <a:latin typeface="Avenir Next LT Pro" panose="020B0504020202020204" pitchFamily="34" charset="0"/>
              </a:rPr>
              <a:t>Orderly docks reduce incidents</a:t>
            </a:r>
            <a:r>
              <a:rPr>
                <a:effectLst/>
              </a:rPr>
              <a:t> </a:t>
            </a:r>
            <a:endParaRPr lang="en-US"/>
          </a:p>
        </p:txBody>
      </p:sp>
      <p:sp>
        <p:nvSpPr>
          <p:cNvPr id="16" name="TextBox 15">
            <a:extLst>
              <a:ext uri="{FF2B5EF4-FFF2-40B4-BE49-F238E27FC236}">
                <a16:creationId xmlns:a16="http://schemas.microsoft.com/office/drawing/2014/main" id="{059DAA88-5997-4B62-8C7E-24CE3A2F2C5E}"/>
              </a:ext>
            </a:extLst>
          </p:cNvPr>
          <p:cNvSpPr txBox="1"/>
          <p:nvPr/>
        </p:nvSpPr>
        <p:spPr>
          <a:xfrm>
            <a:off x="619125" y="4248894"/>
            <a:ext cx="4391025" cy="694283"/>
          </a:xfrm>
          <a:prstGeom prst="rect">
            <a:avLst/>
          </a:prstGeom>
          <a:noFill/>
        </p:spPr>
        <p:txBody>
          <a:bodyPr wrap="square" rtlCol="0">
            <a:normAutofit fontScale="92500"/>
          </a:bodyPr>
          <a:lstStyle/>
          <a:p>
            <a:pPr marL="0" marR="0" algn="l">
              <a:spcBef>
                <a:spcPts val="600"/>
              </a:spcBef>
              <a:buNone/>
            </a:pPr>
            <a:r>
              <a:rPr sz="1350" b="0">
                <a:solidFill>
                  <a:srgbClr val="105237"/>
                </a:solidFill>
                <a:effectLst/>
                <a:latin typeface="Avenir Next LT Pro" panose="020B0504020202020204" pitchFamily="34" charset="0"/>
              </a:rPr>
              <a:t>Marina operators report that consistent dock etiquette significantly lowers property damage and boating incidents.</a:t>
            </a:r>
            <a:r>
              <a:rPr>
                <a:effectLst/>
              </a:rPr>
              <a:t> </a:t>
            </a:r>
            <a:endParaRPr lang="en-US"/>
          </a:p>
        </p:txBody>
      </p:sp>
    </p:spTree>
    <p:extLst>
      <p:ext uri="{BB962C8B-B14F-4D97-AF65-F5344CB8AC3E}">
        <p14:creationId xmlns:p14="http://schemas.microsoft.com/office/powerpoint/2010/main" val="964509779"/>
      </p:ext>
    </p:extLst>
  </p:cSld>
  <p:clrMapOvr>
    <a:masterClrMapping/>
  </p:clrMapOvr>
  <mc:AlternateContent xmlns:mc="http://schemas.openxmlformats.org/markup-compatibility/2006" xmlns:p14="http://schemas.microsoft.com/office/powerpoint/2010/main">
    <mc:Choice Requires="p14">
      <p:transition spd="slow" p14:dur="2000" advTm="1734"/>
    </mc:Choice>
    <mc:Fallback xmlns="">
      <p:transition spd="slow" advTm="1734"/>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45213879-F98B-417C-8566-3A5176837D3A}"/>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D720133D-DC76-32C4-21CE-9F5F59F329FA}"/>
              </a:ext>
            </a:extLst>
          </p:cNvPr>
          <p:cNvSpPr>
            <a:spLocks noGrp="1"/>
          </p:cNvSpPr>
          <p:nvPr>
            <p:ph sz="quarter" idx="16"/>
          </p:nvPr>
        </p:nvSpPr>
        <p:spPr>
          <a:xfrm>
            <a:off x="857250" y="1240631"/>
            <a:ext cx="10477500" cy="639960"/>
          </a:xfrm>
        </p:spPr>
        <p:txBody>
          <a:bodyPr>
            <a:normAutofit fontScale="70000" lnSpcReduction="20000"/>
          </a:bodyPr>
          <a:lstStyle/>
          <a:p>
            <a:pPr marL="0" indent="0" algn="ctr">
              <a:buNone/>
            </a:pPr>
            <a:r>
              <a:rPr sz="4800" b="1">
                <a:solidFill>
                  <a:srgbClr val="105237"/>
                </a:solidFill>
                <a:effectLst/>
                <a:latin typeface="Avenir Next LT Pro" panose="020B0504020202020204" pitchFamily="34" charset="0"/>
              </a:rPr>
              <a:t>Respecting No-Wake Zones</a:t>
            </a:r>
            <a:r>
              <a:rPr>
                <a:effectLst/>
              </a:rPr>
              <a:t> </a:t>
            </a:r>
            <a:endParaRPr lang="en-US"/>
          </a:p>
        </p:txBody>
      </p:sp>
      <p:sp>
        <p:nvSpPr>
          <p:cNvPr id="6" name="Date Placeholder 5">
            <a:extLst>
              <a:ext uri="{FF2B5EF4-FFF2-40B4-BE49-F238E27FC236}">
                <a16:creationId xmlns:a16="http://schemas.microsoft.com/office/drawing/2014/main" id="{9D069371-4E39-F5FE-9A0F-87F112E47F3D}"/>
              </a:ext>
            </a:extLst>
          </p:cNvPr>
          <p:cNvSpPr>
            <a:spLocks noGrp="1"/>
          </p:cNvSpPr>
          <p:nvPr>
            <p:ph type="dt" sz="half" idx="17"/>
          </p:nvPr>
        </p:nvSpPr>
        <p:spPr/>
        <p:txBody>
          <a:bodyPr/>
          <a:lstStyle/>
          <a:p>
            <a:fld id="{E4E981A1-C564-488D-B4B6-3CC796C959F2}" type="datetime1">
              <a:rPr lang="en-US" smtClean="0"/>
              <a:t>5/11/2026</a:t>
            </a:fld>
            <a:endParaRPr lang="en-US" sz="900"/>
          </a:p>
        </p:txBody>
      </p:sp>
      <p:sp>
        <p:nvSpPr>
          <p:cNvPr id="7" name="Slide Number Placeholder 6">
            <a:extLst>
              <a:ext uri="{FF2B5EF4-FFF2-40B4-BE49-F238E27FC236}">
                <a16:creationId xmlns:a16="http://schemas.microsoft.com/office/drawing/2014/main" id="{82D37E0F-8CF3-E716-3C00-E3123758852E}"/>
              </a:ext>
            </a:extLst>
          </p:cNvPr>
          <p:cNvSpPr>
            <a:spLocks noGrp="1"/>
          </p:cNvSpPr>
          <p:nvPr>
            <p:ph type="sldNum" sz="quarter" idx="19"/>
          </p:nvPr>
        </p:nvSpPr>
        <p:spPr/>
        <p:txBody>
          <a:bodyPr/>
          <a:lstStyle/>
          <a:p>
            <a:fld id="{AEAA3239-9EA4-4A65-A281-97F994456D9F}" type="slidenum">
              <a:rPr lang="en-US" smtClean="0"/>
              <a:pPr/>
              <a:t>9</a:t>
            </a:fld>
            <a:endParaRPr lang="en-US" sz="900"/>
          </a:p>
        </p:txBody>
      </p:sp>
      <p:sp>
        <p:nvSpPr>
          <p:cNvPr id="9" name="TextBox 8">
            <a:extLst>
              <a:ext uri="{FF2B5EF4-FFF2-40B4-BE49-F238E27FC236}">
                <a16:creationId xmlns:a16="http://schemas.microsoft.com/office/drawing/2014/main" id="{FB30FE45-1755-4A2B-AEF1-98114C821CAB}"/>
              </a:ext>
            </a:extLst>
          </p:cNvPr>
          <p:cNvSpPr txBox="1"/>
          <p:nvPr/>
        </p:nvSpPr>
        <p:spPr>
          <a:xfrm>
            <a:off x="1333500" y="2478881"/>
            <a:ext cx="9525000" cy="1905000"/>
          </a:xfrm>
          <a:prstGeom prst="rect">
            <a:avLst/>
          </a:prstGeom>
          <a:noFill/>
        </p:spPr>
        <p:txBody>
          <a:bodyPr wrap="square" rtlCol="0">
            <a:normAutofit fontScale="92500" lnSpcReduction="20000"/>
          </a:bodyPr>
          <a:lstStyle/>
          <a:p>
            <a:pPr marL="0" algn="ctr">
              <a:buNone/>
            </a:pPr>
            <a:r>
              <a:rPr sz="15000" b="1">
                <a:solidFill>
                  <a:srgbClr val="105237"/>
                </a:solidFill>
                <a:effectLst/>
                <a:latin typeface="Avenir Next LT Pro" panose="020B0504020202020204" pitchFamily="34" charset="0"/>
              </a:rPr>
              <a:t>90%</a:t>
            </a:r>
            <a:r>
              <a:rPr>
                <a:effectLst/>
              </a:rPr>
              <a:t> </a:t>
            </a:r>
            <a:endParaRPr lang="en-US"/>
          </a:p>
        </p:txBody>
      </p:sp>
      <p:sp>
        <p:nvSpPr>
          <p:cNvPr id="10" name="TextBox 9">
            <a:extLst>
              <a:ext uri="{FF2B5EF4-FFF2-40B4-BE49-F238E27FC236}">
                <a16:creationId xmlns:a16="http://schemas.microsoft.com/office/drawing/2014/main" id="{CF1DE5FA-4719-4E28-9EAA-AE5B5D592B5D}"/>
              </a:ext>
            </a:extLst>
          </p:cNvPr>
          <p:cNvSpPr txBox="1"/>
          <p:nvPr/>
        </p:nvSpPr>
        <p:spPr>
          <a:xfrm>
            <a:off x="1095375" y="4783931"/>
            <a:ext cx="10001250" cy="1214437"/>
          </a:xfrm>
          <a:prstGeom prst="rect">
            <a:avLst/>
          </a:prstGeom>
          <a:noFill/>
        </p:spPr>
        <p:txBody>
          <a:bodyPr wrap="square" rtlCol="0">
            <a:normAutofit lnSpcReduction="10000"/>
          </a:bodyPr>
          <a:lstStyle/>
          <a:p>
            <a:pPr marL="0" algn="ctr">
              <a:buNone/>
            </a:pPr>
            <a:r>
              <a:rPr sz="2700" b="0">
                <a:solidFill>
                  <a:srgbClr val="105237"/>
                </a:solidFill>
                <a:effectLst/>
                <a:latin typeface="Avenir Next LT Pro" panose="020B0504020202020204" pitchFamily="34" charset="0"/>
              </a:rPr>
              <a:t>reduction in shoreline damage when no-wake zones are enforced</a:t>
            </a:r>
            <a:r>
              <a:rPr>
                <a:effectLst/>
              </a:rPr>
              <a:t> </a:t>
            </a:r>
          </a:p>
          <a:p>
            <a:pPr marL="0" algn="ctr">
              <a:spcBef>
                <a:spcPts val="750"/>
              </a:spcBef>
              <a:buNone/>
            </a:pPr>
            <a:r>
              <a:rPr sz="1650" b="0">
                <a:solidFill>
                  <a:srgbClr val="105237"/>
                </a:solidFill>
                <a:effectLst/>
                <a:latin typeface="Avenir Next LT Pro" panose="020B0504020202020204" pitchFamily="34" charset="0"/>
              </a:rPr>
              <a:t>Protects shorelines and wildlife, and improves safety for swimmers and small craft.</a:t>
            </a:r>
            <a:r>
              <a:rPr>
                <a:effectLst/>
              </a:rPr>
              <a:t> </a:t>
            </a:r>
            <a:endParaRPr lang="en-US"/>
          </a:p>
        </p:txBody>
      </p:sp>
    </p:spTree>
    <p:extLst>
      <p:ext uri="{BB962C8B-B14F-4D97-AF65-F5344CB8AC3E}">
        <p14:creationId xmlns:p14="http://schemas.microsoft.com/office/powerpoint/2010/main" val="1563836440"/>
      </p:ext>
    </p:extLst>
  </p:cSld>
  <p:clrMapOvr>
    <a:masterClrMapping/>
  </p:clrMapOvr>
  <mc:AlternateContent xmlns:mc="http://schemas.openxmlformats.org/markup-compatibility/2006" xmlns:p14="http://schemas.microsoft.com/office/powerpoint/2010/main">
    <mc:Choice Requires="p14">
      <p:transition spd="slow" p14:dur="2000" advTm="1951"/>
    </mc:Choice>
    <mc:Fallback xmlns="">
      <p:transition spd="slow" advTm="1951"/>
    </mc:Fallback>
  </mc:AlternateContent>
</p:sld>
</file>

<file path=ppt/theme/theme1.xml><?xml version="1.0" encoding="utf-8"?>
<a:theme xmlns:a="http://schemas.openxmlformats.org/drawingml/2006/main" name="Square harmony">
  <a:themeElements>
    <a:clrScheme name="Square Harmony">
      <a:dk1>
        <a:srgbClr val="000000"/>
      </a:dk1>
      <a:lt1>
        <a:srgbClr val="FFFFFF"/>
      </a:lt1>
      <a:dk2>
        <a:srgbClr val="0E2841"/>
      </a:dk2>
      <a:lt2>
        <a:srgbClr val="E8E8E8"/>
      </a:lt2>
      <a:accent1>
        <a:srgbClr val="0E5336"/>
      </a:accent1>
      <a:accent2>
        <a:srgbClr val="DDB4FA"/>
      </a:accent2>
      <a:accent3>
        <a:srgbClr val="5693CF"/>
      </a:accent3>
      <a:accent4>
        <a:srgbClr val="F6F8E6"/>
      </a:accent4>
      <a:accent5>
        <a:srgbClr val="90FEC3"/>
      </a:accent5>
      <a:accent6>
        <a:srgbClr val="1538A8"/>
      </a:accent6>
      <a:hlink>
        <a:srgbClr val="467886"/>
      </a:hlink>
      <a:folHlink>
        <a:srgbClr val="96607D"/>
      </a:folHlink>
    </a:clrScheme>
    <a:fontScheme name="Square harmony">
      <a:majorFont>
        <a:latin typeface="Avenir Next LT Pro Demi"/>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quare Harmony_win32_EF_v3" id="{DFB72738-CE99-4470-904C-205E8E70D837}" vid="{F2FEBAB6-D7E3-4CC2-B31D-075EF81A389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33</TotalTime>
  <Words>1923</Words>
  <Application>Microsoft Office PowerPoint</Application>
  <PresentationFormat>Widescreen</PresentationFormat>
  <Paragraphs>195</Paragraphs>
  <Slides>20</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Aptos</vt:lpstr>
      <vt:lpstr>Arial</vt:lpstr>
      <vt:lpstr>Avenir Next LT Pro</vt:lpstr>
      <vt:lpstr>Avenir Next LT Pro Demi</vt:lpstr>
      <vt:lpstr>Avenir Next LT Pro Light</vt:lpstr>
      <vt:lpstr>Square harmony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Andrew Goodwin</dc:creator>
  <cp:lastModifiedBy>Raymond Jeter</cp:lastModifiedBy>
  <cp:revision>2</cp:revision>
  <cp:lastPrinted>2026-05-10T13:01:31Z</cp:lastPrinted>
  <dcterms:created xsi:type="dcterms:W3CDTF">2026-04-15T18:35:07Z</dcterms:created>
  <dcterms:modified xsi:type="dcterms:W3CDTF">2026-05-11T18:48:25Z</dcterms:modified>
</cp:coreProperties>
</file>